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76" r:id="rId5"/>
    <p:sldMasterId id="2147483678" r:id="rId6"/>
    <p:sldMasterId id="2147483680" r:id="rId7"/>
    <p:sldMasterId id="2147483689" r:id="rId8"/>
    <p:sldMasterId id="2147483691" r:id="rId9"/>
    <p:sldMasterId id="2147483693" r:id="rId10"/>
    <p:sldMasterId id="2147483697" r:id="rId11"/>
    <p:sldMasterId id="2147483699" r:id="rId12"/>
    <p:sldMasterId id="2147483701" r:id="rId13"/>
    <p:sldMasterId id="2147483710" r:id="rId14"/>
    <p:sldMasterId id="2147483712" r:id="rId15"/>
  </p:sldMasterIdLst>
  <p:notesMasterIdLst>
    <p:notesMasterId r:id="rId41"/>
  </p:notesMasterIdLst>
  <p:sldIdLst>
    <p:sldId id="374" r:id="rId16"/>
    <p:sldId id="378" r:id="rId17"/>
    <p:sldId id="260" r:id="rId18"/>
    <p:sldId id="406" r:id="rId19"/>
    <p:sldId id="424" r:id="rId20"/>
    <p:sldId id="379" r:id="rId21"/>
    <p:sldId id="422" r:id="rId22"/>
    <p:sldId id="384" r:id="rId23"/>
    <p:sldId id="382" r:id="rId24"/>
    <p:sldId id="383" r:id="rId25"/>
    <p:sldId id="386" r:id="rId26"/>
    <p:sldId id="410" r:id="rId27"/>
    <p:sldId id="417" r:id="rId28"/>
    <p:sldId id="412" r:id="rId29"/>
    <p:sldId id="416" r:id="rId30"/>
    <p:sldId id="411" r:id="rId31"/>
    <p:sldId id="418" r:id="rId32"/>
    <p:sldId id="413" r:id="rId33"/>
    <p:sldId id="419" r:id="rId34"/>
    <p:sldId id="420" r:id="rId35"/>
    <p:sldId id="421" r:id="rId36"/>
    <p:sldId id="425" r:id="rId37"/>
    <p:sldId id="385" r:id="rId38"/>
    <p:sldId id="427" r:id="rId39"/>
    <p:sldId id="423" r:id="rId40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3362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DCF800-625F-050B-D84E-E7BDF9796C03}" name="El Kari, Hiba" initials="EH" userId="S::hiba.el-kari@tum.de::2a5a2b12-b8a3-4d8c-9e7e-7baf6023ed86" providerId="AD"/>
  <p188:author id="{C5B66F11-4CE1-2FCC-2789-8EDB78061842}" name="Diachenko, Danyil" initials="DD" userId="S::danyil.diachenko@tum.de::25ef160c-a7f8-4b6a-bac3-08e996cb116f" providerId="AD"/>
  <p188:author id="{FBCFD343-5D73-CACB-6CE8-D14F77572752}" name="Steve Miller" initials="SM" userId="S::smiller@mathworks.com::1728e101-8501-4179-888e-a1f6abbaf1c4" providerId="AD"/>
  <p188:author id="{1C0C2D44-D820-7532-0587-887FCC2046D1}" name="danyil.diachenko@tum.de" initials="da" userId="S::urn:spo:guest#danyil.diachenko@tum.de::" providerId="AD"/>
  <p188:author id="{EEFFA15B-39C4-F164-F721-B93AA39F8B44}" name="Guest User" initials="GU" userId="S::urn:spo:anon#ed51a820d9d66d16be77df33cdca957d7ff8bab8c0282440fa24728795d90294::" providerId="AD"/>
  <p188:author id="{560F23D3-F41D-19D4-F697-257CA5CCC4E1}" name="Pagés i Diaz, Sergi" initials="PiDS" userId="S::sergi.pages@tum.de::a2c8406a-131e-4b4f-9dcb-2c14ceaf45b7" providerId="AD"/>
  <p188:author id="{9188E2D9-2ABF-EEFF-9464-403AAA277511}" name="Jan Janse van Rensburg" initials="JJvR" userId="S::jjansev@mathworks.com::68e3fa2b-219c-46e3-9398-c0c959476405" providerId="AD"/>
  <p188:author id="{99E1F8DC-F367-D34F-A0AA-595FD76933DA}" name="Andreas Apostolatos" initials="AA" userId="S::aapostol@mathworks.com::798d4270-2b00-4300-a043-b6f7a0845db8" providerId="AD"/>
  <p188:author id="{8AA849F8-F81A-F6F1-0FFF-BE87C759FA93}" name="Guest User" initials="GU" userId="S::urn:spo:anon#4986e312f743f2b6f9ffc22130acaa792e79ff18bd4e153a86514982ae4b9304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5AE8F-F463-4CBB-8EA9-B55D8AC39D9A}" v="30" dt="2023-03-01T20:41:03.367"/>
    <p1510:client id="{41D87D9C-7AB0-48F9-8AEB-F1C39FDF5F14}" v="4" dt="2023-03-01T19:45:48.778"/>
    <p1510:client id="{79228DC1-445A-4E6E-9455-95D30C6B09B0}" v="111" dt="2023-03-01T19:44:15.210"/>
    <p1510:client id="{A7AB010F-7C15-4B8B-A984-F6603B8B9DFB}" v="1975" dt="2023-03-01T20:58:18.621"/>
    <p1510:client id="{B05538BA-7729-462A-922A-67BE995C22EE}" v="19" dt="2023-03-01T20:58:28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1344"/>
        <p:guide orient="horz" pos="3362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microsoft.com/office/2016/11/relationships/changesInfo" Target="changesInfos/changesInfo1.xml"/><Relationship Id="rId20" Type="http://schemas.openxmlformats.org/officeDocument/2006/relationships/slide" Target="slides/slide5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B05538BA-7729-462A-922A-67BE995C22EE}"/>
    <pc:docChg chg="modSld sldOrd">
      <pc:chgData name="Guest User" userId="" providerId="Windows Live" clId="Web-{B05538BA-7729-462A-922A-67BE995C22EE}" dt="2023-03-01T20:58:28.326" v="18" actId="20577"/>
      <pc:docMkLst>
        <pc:docMk/>
      </pc:docMkLst>
      <pc:sldChg chg="addSp delSp modSp ord">
        <pc:chgData name="Guest User" userId="" providerId="Windows Live" clId="Web-{B05538BA-7729-462A-922A-67BE995C22EE}" dt="2023-03-01T20:58:28.326" v="18" actId="20577"/>
        <pc:sldMkLst>
          <pc:docMk/>
          <pc:sldMk cId="320178662" sldId="385"/>
        </pc:sldMkLst>
        <pc:spChg chg="del">
          <ac:chgData name="Guest User" userId="" providerId="Windows Live" clId="Web-{B05538BA-7729-462A-922A-67BE995C22EE}" dt="2023-03-01T20:58:05.137" v="2"/>
          <ac:spMkLst>
            <pc:docMk/>
            <pc:sldMk cId="320178662" sldId="385"/>
            <ac:spMk id="3" creationId="{A6FB13AA-D373-6E10-7A80-DD27984F3AC2}"/>
          </ac:spMkLst>
        </pc:spChg>
        <pc:spChg chg="add mod">
          <ac:chgData name="Guest User" userId="" providerId="Windows Live" clId="Web-{B05538BA-7729-462A-922A-67BE995C22EE}" dt="2023-03-01T20:58:28.326" v="18" actId="20577"/>
          <ac:spMkLst>
            <pc:docMk/>
            <pc:sldMk cId="320178662" sldId="385"/>
            <ac:spMk id="7" creationId="{0D04B7B2-6459-F0BB-7B78-91EFBAC59300}"/>
          </ac:spMkLst>
        </pc:spChg>
        <pc:spChg chg="add mod">
          <ac:chgData name="Guest User" userId="" providerId="Windows Live" clId="Web-{B05538BA-7729-462A-922A-67BE995C22EE}" dt="2023-03-01T20:58:05.137" v="2"/>
          <ac:spMkLst>
            <pc:docMk/>
            <pc:sldMk cId="320178662" sldId="385"/>
            <ac:spMk id="14" creationId="{1C400ECB-8EE8-00B1-041D-1C5AE6E8C50C}"/>
          </ac:spMkLst>
        </pc:spChg>
      </pc:sldChg>
    </pc:docChg>
  </pc:docChgLst>
  <pc:docChgLst>
    <pc:chgData name="Guest User" providerId="Windows Live" clId="Web-{41D87D9C-7AB0-48F9-8AEB-F1C39FDF5F14}"/>
    <pc:docChg chg="modSld">
      <pc:chgData name="Guest User" userId="" providerId="Windows Live" clId="Web-{41D87D9C-7AB0-48F9-8AEB-F1C39FDF5F14}" dt="2023-03-01T19:45:48.778" v="2" actId="20577"/>
      <pc:docMkLst>
        <pc:docMk/>
      </pc:docMkLst>
      <pc:sldChg chg="modSp">
        <pc:chgData name="Guest User" userId="" providerId="Windows Live" clId="Web-{41D87D9C-7AB0-48F9-8AEB-F1C39FDF5F14}" dt="2023-03-01T19:45:48.778" v="2" actId="20577"/>
        <pc:sldMkLst>
          <pc:docMk/>
          <pc:sldMk cId="2261557612" sldId="266"/>
        </pc:sldMkLst>
        <pc:spChg chg="mod">
          <ac:chgData name="Guest User" userId="" providerId="Windows Live" clId="Web-{41D87D9C-7AB0-48F9-8AEB-F1C39FDF5F14}" dt="2023-03-01T19:45:48.778" v="2" actId="20577"/>
          <ac:spMkLst>
            <pc:docMk/>
            <pc:sldMk cId="2261557612" sldId="266"/>
            <ac:spMk id="11" creationId="{04131B26-692A-433C-8E8E-12871026C590}"/>
          </ac:spMkLst>
        </pc:spChg>
      </pc:sldChg>
    </pc:docChg>
  </pc:docChgLst>
  <pc:docChgLst>
    <pc:chgData name="Raúl San Miguel" userId="be37e365dce55da6" providerId="LiveId" clId="{A7AB010F-7C15-4B8B-A984-F6603B8B9DFB}"/>
    <pc:docChg chg="undo custSel addSld delSld modSld sldOrd modMainMaster">
      <pc:chgData name="Raúl San Miguel" userId="be37e365dce55da6" providerId="LiveId" clId="{A7AB010F-7C15-4B8B-A984-F6603B8B9DFB}" dt="2023-03-01T20:58:18.621" v="2374" actId="478"/>
      <pc:docMkLst>
        <pc:docMk/>
      </pc:docMkLst>
      <pc:sldChg chg="addSp delSp modSp mod">
        <pc:chgData name="Raúl San Miguel" userId="be37e365dce55da6" providerId="LiveId" clId="{A7AB010F-7C15-4B8B-A984-F6603B8B9DFB}" dt="2023-03-01T20:39:11.547" v="2225" actId="20577"/>
        <pc:sldMkLst>
          <pc:docMk/>
          <pc:sldMk cId="3828422416" sldId="260"/>
        </pc:sldMkLst>
        <pc:spChg chg="mod">
          <ac:chgData name="Raúl San Miguel" userId="be37e365dce55da6" providerId="LiveId" clId="{A7AB010F-7C15-4B8B-A984-F6603B8B9DFB}" dt="2023-03-01T20:39:11.547" v="2225" actId="20577"/>
          <ac:spMkLst>
            <pc:docMk/>
            <pc:sldMk cId="3828422416" sldId="260"/>
            <ac:spMk id="2" creationId="{07AFCD15-3EC7-E649-932A-295A774644B2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3" creationId="{27F602C3-7E64-17A0-3D7C-D4CC3688C705}"/>
          </ac:spMkLst>
        </pc:spChg>
        <pc:spChg chg="del mod">
          <ac:chgData name="Raúl San Miguel" userId="be37e365dce55da6" providerId="LiveId" clId="{A7AB010F-7C15-4B8B-A984-F6603B8B9DFB}" dt="2023-03-01T18:46:59.868" v="343" actId="478"/>
          <ac:spMkLst>
            <pc:docMk/>
            <pc:sldMk cId="3828422416" sldId="260"/>
            <ac:spMk id="4" creationId="{D0F8B49A-8502-0C5E-B9BD-DAB8FDCFC118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5" creationId="{8F53C4A7-908B-5BC3-0F18-396F2DE0BBAF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7" creationId="{DC1A1EEA-1A97-3243-1FDE-A9D40C4D07E1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9" creationId="{0F9C6E99-CB13-3F2A-EDEF-B559981C6325}"/>
          </ac:spMkLst>
        </pc:spChg>
        <pc:spChg chg="del mod">
          <ac:chgData name="Raúl San Miguel" userId="be37e365dce55da6" providerId="LiveId" clId="{A7AB010F-7C15-4B8B-A984-F6603B8B9DFB}" dt="2023-03-01T18:46:35.776" v="339" actId="478"/>
          <ac:spMkLst>
            <pc:docMk/>
            <pc:sldMk cId="3828422416" sldId="260"/>
            <ac:spMk id="10" creationId="{8A8B3575-E9A6-944D-F8B5-88B9927E4AD7}"/>
          </ac:spMkLst>
        </pc:spChg>
        <pc:grpChg chg="del">
          <ac:chgData name="Raúl San Miguel" userId="be37e365dce55da6" providerId="LiveId" clId="{A7AB010F-7C15-4B8B-A984-F6603B8B9DFB}" dt="2023-03-01T18:37:17.141" v="276" actId="478"/>
          <ac:grpSpMkLst>
            <pc:docMk/>
            <pc:sldMk cId="3828422416" sldId="260"/>
            <ac:grpSpMk id="11" creationId="{1A57E2D4-11D5-AB5C-74CD-7F31559E2A3A}"/>
          </ac:grpSpMkLst>
        </pc:grpChg>
        <pc:picChg chg="add mod modCrop">
          <ac:chgData name="Raúl San Miguel" userId="be37e365dce55da6" providerId="LiveId" clId="{A7AB010F-7C15-4B8B-A984-F6603B8B9DFB}" dt="2023-03-01T19:31:38.166" v="1704" actId="1038"/>
          <ac:picMkLst>
            <pc:docMk/>
            <pc:sldMk cId="3828422416" sldId="260"/>
            <ac:picMk id="12" creationId="{46399219-567B-F493-49F3-69761418749F}"/>
          </ac:picMkLst>
        </pc:picChg>
        <pc:picChg chg="del">
          <ac:chgData name="Raúl San Miguel" userId="be37e365dce55da6" providerId="LiveId" clId="{A7AB010F-7C15-4B8B-A984-F6603B8B9DFB}" dt="2023-03-01T18:23:43.321" v="192" actId="478"/>
          <ac:picMkLst>
            <pc:docMk/>
            <pc:sldMk cId="3828422416" sldId="260"/>
            <ac:picMk id="14" creationId="{87A00F68-BE8C-0B65-27E3-EB1C0606028C}"/>
          </ac:picMkLst>
        </pc:picChg>
        <pc:picChg chg="add mod modCrop">
          <ac:chgData name="Raúl San Miguel" userId="be37e365dce55da6" providerId="LiveId" clId="{A7AB010F-7C15-4B8B-A984-F6603B8B9DFB}" dt="2023-03-01T19:31:38.166" v="1704" actId="1038"/>
          <ac:picMkLst>
            <pc:docMk/>
            <pc:sldMk cId="3828422416" sldId="260"/>
            <ac:picMk id="15" creationId="{FFD05617-95A0-65E1-5125-450D771A2FB4}"/>
          </ac:picMkLst>
        </pc:picChg>
      </pc:sldChg>
      <pc:sldChg chg="delSp modSp add del mod">
        <pc:chgData name="Raúl San Miguel" userId="be37e365dce55da6" providerId="LiveId" clId="{A7AB010F-7C15-4B8B-A984-F6603B8B9DFB}" dt="2023-03-01T20:55:08.794" v="2226" actId="47"/>
        <pc:sldMkLst>
          <pc:docMk/>
          <pc:sldMk cId="2261557612" sldId="266"/>
        </pc:sldMkLst>
        <pc:spChg chg="mod">
          <ac:chgData name="Raúl San Miguel" userId="be37e365dce55da6" providerId="LiveId" clId="{A7AB010F-7C15-4B8B-A984-F6603B8B9DFB}" dt="2023-03-01T19:52:07.393" v="2056" actId="1076"/>
          <ac:spMkLst>
            <pc:docMk/>
            <pc:sldMk cId="2261557612" sldId="266"/>
            <ac:spMk id="7" creationId="{024338F8-482F-D06B-1406-C5109FB321B2}"/>
          </ac:spMkLst>
        </pc:spChg>
        <pc:spChg chg="del">
          <ac:chgData name="Raúl San Miguel" userId="be37e365dce55da6" providerId="LiveId" clId="{A7AB010F-7C15-4B8B-A984-F6603B8B9DFB}" dt="2023-03-01T19:51:51.421" v="2052" actId="478"/>
          <ac:spMkLst>
            <pc:docMk/>
            <pc:sldMk cId="2261557612" sldId="266"/>
            <ac:spMk id="11" creationId="{04131B26-692A-433C-8E8E-12871026C590}"/>
          </ac:spMkLst>
        </pc:spChg>
        <pc:picChg chg="del">
          <ac:chgData name="Raúl San Miguel" userId="be37e365dce55da6" providerId="LiveId" clId="{A7AB010F-7C15-4B8B-A984-F6603B8B9DFB}" dt="2023-03-01T18:24:13.982" v="211" actId="478"/>
          <ac:picMkLst>
            <pc:docMk/>
            <pc:sldMk cId="2261557612" sldId="266"/>
            <ac:picMk id="2" creationId="{D15F1084-DDC0-7357-BAC9-A5006549CE3D}"/>
          </ac:picMkLst>
        </pc:picChg>
        <pc:picChg chg="del">
          <ac:chgData name="Raúl San Miguel" userId="be37e365dce55da6" providerId="LiveId" clId="{A7AB010F-7C15-4B8B-A984-F6603B8B9DFB}" dt="2023-03-01T18:24:14.543" v="212" actId="478"/>
          <ac:picMkLst>
            <pc:docMk/>
            <pc:sldMk cId="2261557612" sldId="266"/>
            <ac:picMk id="5" creationId="{5ADA3BAC-B67F-F56B-3437-8F0E45369A13}"/>
          </ac:picMkLst>
        </pc:picChg>
      </pc:sldChg>
      <pc:sldChg chg="addSp delSp modSp mod">
        <pc:chgData name="Raúl San Miguel" userId="be37e365dce55da6" providerId="LiveId" clId="{A7AB010F-7C15-4B8B-A984-F6603B8B9DFB}" dt="2023-03-01T20:04:14.818" v="2188" actId="20577"/>
        <pc:sldMkLst>
          <pc:docMk/>
          <pc:sldMk cId="106479100" sldId="374"/>
        </pc:sldMkLst>
        <pc:spChg chg="mod">
          <ac:chgData name="Raúl San Miguel" userId="be37e365dce55da6" providerId="LiveId" clId="{A7AB010F-7C15-4B8B-A984-F6603B8B9DFB}" dt="2023-03-01T20:04:14.818" v="2188" actId="20577"/>
          <ac:spMkLst>
            <pc:docMk/>
            <pc:sldMk cId="106479100" sldId="374"/>
            <ac:spMk id="2" creationId="{41D366AE-54BC-B80D-5A34-71528508771A}"/>
          </ac:spMkLst>
        </pc:spChg>
        <pc:spChg chg="mod">
          <ac:chgData name="Raúl San Miguel" userId="be37e365dce55da6" providerId="LiveId" clId="{A7AB010F-7C15-4B8B-A984-F6603B8B9DFB}" dt="2023-03-01T20:03:42.493" v="2179" actId="20577"/>
          <ac:spMkLst>
            <pc:docMk/>
            <pc:sldMk cId="106479100" sldId="374"/>
            <ac:spMk id="3" creationId="{546EF889-D355-21E5-FE1D-2BE9A4FC0114}"/>
          </ac:spMkLst>
        </pc:spChg>
        <pc:spChg chg="del">
          <ac:chgData name="Raúl San Miguel" userId="be37e365dce55da6" providerId="LiveId" clId="{A7AB010F-7C15-4B8B-A984-F6603B8B9DFB}" dt="2023-03-01T18:55:46.448" v="447" actId="478"/>
          <ac:spMkLst>
            <pc:docMk/>
            <pc:sldMk cId="106479100" sldId="374"/>
            <ac:spMk id="4" creationId="{D6761159-F2CC-3D88-7F5C-7248AE1BE2E8}"/>
          </ac:spMkLst>
        </pc:spChg>
        <pc:spChg chg="del mod topLvl">
          <ac:chgData name="Raúl San Miguel" userId="be37e365dce55da6" providerId="LiveId" clId="{A7AB010F-7C15-4B8B-A984-F6603B8B9DFB}" dt="2023-03-01T19:46:40.763" v="1879" actId="478"/>
          <ac:spMkLst>
            <pc:docMk/>
            <pc:sldMk cId="106479100" sldId="374"/>
            <ac:spMk id="6" creationId="{5D6EC89B-E295-27B5-F086-2E8CE6FD176C}"/>
          </ac:spMkLst>
        </pc:spChg>
        <pc:spChg chg="del mod">
          <ac:chgData name="Raúl San Miguel" userId="be37e365dce55da6" providerId="LiveId" clId="{A7AB010F-7C15-4B8B-A984-F6603B8B9DFB}" dt="2023-03-01T18:46:54.841" v="342" actId="478"/>
          <ac:spMkLst>
            <pc:docMk/>
            <pc:sldMk cId="106479100" sldId="374"/>
            <ac:spMk id="11" creationId="{718F31F9-911D-8867-370E-33E182EBE852}"/>
          </ac:spMkLst>
        </pc:spChg>
        <pc:spChg chg="del">
          <ac:chgData name="Raúl San Miguel" userId="be37e365dce55da6" providerId="LiveId" clId="{A7AB010F-7C15-4B8B-A984-F6603B8B9DFB}" dt="2023-03-01T18:46:25.258" v="336" actId="478"/>
          <ac:spMkLst>
            <pc:docMk/>
            <pc:sldMk cId="106479100" sldId="374"/>
            <ac:spMk id="13" creationId="{02F3E58F-AF7D-EB30-89CC-2054C9A750F0}"/>
          </ac:spMkLst>
        </pc:spChg>
        <pc:grpChg chg="add del mod">
          <ac:chgData name="Raúl San Miguel" userId="be37e365dce55da6" providerId="LiveId" clId="{A7AB010F-7C15-4B8B-A984-F6603B8B9DFB}" dt="2023-03-01T19:46:40.763" v="1879" actId="478"/>
          <ac:grpSpMkLst>
            <pc:docMk/>
            <pc:sldMk cId="106479100" sldId="374"/>
            <ac:grpSpMk id="5" creationId="{83C96CCE-D0B6-669A-8264-9CEA1428C403}"/>
          </ac:grpSpMkLst>
        </pc:grpChg>
        <pc:picChg chg="mod topLvl">
          <ac:chgData name="Raúl San Miguel" userId="be37e365dce55da6" providerId="LiveId" clId="{A7AB010F-7C15-4B8B-A984-F6603B8B9DFB}" dt="2023-03-01T19:46:45.792" v="1881" actId="14100"/>
          <ac:picMkLst>
            <pc:docMk/>
            <pc:sldMk cId="106479100" sldId="374"/>
            <ac:picMk id="7" creationId="{EDDF38B6-C4BF-711C-81A5-9A79C652F6B5}"/>
          </ac:picMkLst>
        </pc:picChg>
        <pc:picChg chg="del">
          <ac:chgData name="Raúl San Miguel" userId="be37e365dce55da6" providerId="LiveId" clId="{A7AB010F-7C15-4B8B-A984-F6603B8B9DFB}" dt="2023-03-01T18:23:40.753" v="190" actId="478"/>
          <ac:picMkLst>
            <pc:docMk/>
            <pc:sldMk cId="106479100" sldId="374"/>
            <ac:picMk id="10" creationId="{63324D13-8065-EBEB-0748-3CB4864A2A27}"/>
          </ac:picMkLst>
        </pc:picChg>
        <pc:picChg chg="del">
          <ac:chgData name="Raúl San Miguel" userId="be37e365dce55da6" providerId="LiveId" clId="{A7AB010F-7C15-4B8B-A984-F6603B8B9DFB}" dt="2023-03-01T18:27:39.438" v="271" actId="478"/>
          <ac:picMkLst>
            <pc:docMk/>
            <pc:sldMk cId="106479100" sldId="374"/>
            <ac:picMk id="14" creationId="{39FC74C3-0372-C2A3-8F9E-9614BBF06A77}"/>
          </ac:picMkLst>
        </pc:picChg>
      </pc:sldChg>
      <pc:sldChg chg="delSp modSp mod">
        <pc:chgData name="Raúl San Miguel" userId="be37e365dce55da6" providerId="LiveId" clId="{A7AB010F-7C15-4B8B-A984-F6603B8B9DFB}" dt="2023-03-01T19:46:53.322" v="1884" actId="1076"/>
        <pc:sldMkLst>
          <pc:docMk/>
          <pc:sldMk cId="3507642135" sldId="378"/>
        </pc:sldMkLst>
        <pc:spChg chg="mod">
          <ac:chgData name="Raúl San Miguel" userId="be37e365dce55da6" providerId="LiveId" clId="{A7AB010F-7C15-4B8B-A984-F6603B8B9DFB}" dt="2023-03-01T19:40:52.446" v="1877" actId="2710"/>
          <ac:spMkLst>
            <pc:docMk/>
            <pc:sldMk cId="3507642135" sldId="378"/>
            <ac:spMk id="2" creationId="{6C945C7F-5381-86DE-9F92-78312BC75727}"/>
          </ac:spMkLst>
        </pc:spChg>
        <pc:spChg chg="del">
          <ac:chgData name="Raúl San Miguel" userId="be37e365dce55da6" providerId="LiveId" clId="{A7AB010F-7C15-4B8B-A984-F6603B8B9DFB}" dt="2023-03-01T18:46:42.616" v="340" actId="478"/>
          <ac:spMkLst>
            <pc:docMk/>
            <pc:sldMk cId="3507642135" sldId="378"/>
            <ac:spMk id="4" creationId="{462FA4D1-986F-B244-E70E-E602DCC48FB0}"/>
          </ac:spMkLst>
        </pc:spChg>
        <pc:spChg chg="del topLvl">
          <ac:chgData name="Raúl San Miguel" userId="be37e365dce55da6" providerId="LiveId" clId="{A7AB010F-7C15-4B8B-A984-F6603B8B9DFB}" dt="2023-03-01T19:46:48.532" v="1882" actId="478"/>
          <ac:spMkLst>
            <pc:docMk/>
            <pc:sldMk cId="3507642135" sldId="378"/>
            <ac:spMk id="6" creationId="{78F2F0E6-A589-8439-A1E4-7863C8AC8BD3}"/>
          </ac:spMkLst>
        </pc:spChg>
        <pc:spChg chg="del">
          <ac:chgData name="Raúl San Miguel" userId="be37e365dce55da6" providerId="LiveId" clId="{A7AB010F-7C15-4B8B-A984-F6603B8B9DFB}" dt="2023-03-01T18:46:21.219" v="335" actId="478"/>
          <ac:spMkLst>
            <pc:docMk/>
            <pc:sldMk cId="3507642135" sldId="378"/>
            <ac:spMk id="10" creationId="{1AAF4A54-C6EB-35EF-DCD1-A995750F919F}"/>
          </ac:spMkLst>
        </pc:spChg>
        <pc:grpChg chg="del mod">
          <ac:chgData name="Raúl San Miguel" userId="be37e365dce55da6" providerId="LiveId" clId="{A7AB010F-7C15-4B8B-A984-F6603B8B9DFB}" dt="2023-03-01T19:46:48.532" v="1882" actId="478"/>
          <ac:grpSpMkLst>
            <pc:docMk/>
            <pc:sldMk cId="3507642135" sldId="378"/>
            <ac:grpSpMk id="12" creationId="{A84BB5D0-B5AB-2AD3-825D-CB2FAE643C6A}"/>
          </ac:grpSpMkLst>
        </pc:grpChg>
        <pc:picChg chg="del">
          <ac:chgData name="Raúl San Miguel" userId="be37e365dce55da6" providerId="LiveId" clId="{A7AB010F-7C15-4B8B-A984-F6603B8B9DFB}" dt="2023-03-01T18:23:42.158" v="191" actId="478"/>
          <ac:picMkLst>
            <pc:docMk/>
            <pc:sldMk cId="3507642135" sldId="378"/>
            <ac:picMk id="5" creationId="{82A8FC44-1ACC-061D-D733-0ADAB8445810}"/>
          </ac:picMkLst>
        </pc:picChg>
        <pc:picChg chg="mod topLvl">
          <ac:chgData name="Raúl San Miguel" userId="be37e365dce55da6" providerId="LiveId" clId="{A7AB010F-7C15-4B8B-A984-F6603B8B9DFB}" dt="2023-03-01T19:46:53.322" v="1884" actId="1076"/>
          <ac:picMkLst>
            <pc:docMk/>
            <pc:sldMk cId="3507642135" sldId="378"/>
            <ac:picMk id="11" creationId="{F3A50804-66F5-82DC-092A-9DA57C03680F}"/>
          </ac:picMkLst>
        </pc:picChg>
      </pc:sldChg>
      <pc:sldChg chg="delSp modSp mod">
        <pc:chgData name="Raúl San Miguel" userId="be37e365dce55da6" providerId="LiveId" clId="{A7AB010F-7C15-4B8B-A984-F6603B8B9DFB}" dt="2023-03-01T20:58:18.621" v="2374" actId="478"/>
        <pc:sldMkLst>
          <pc:docMk/>
          <pc:sldMk cId="320178662" sldId="385"/>
        </pc:sldMkLst>
        <pc:spChg chg="mod">
          <ac:chgData name="Raúl San Miguel" userId="be37e365dce55da6" providerId="LiveId" clId="{A7AB010F-7C15-4B8B-A984-F6603B8B9DFB}" dt="2023-03-01T20:57:53.067" v="2353" actId="20577"/>
          <ac:spMkLst>
            <pc:docMk/>
            <pc:sldMk cId="320178662" sldId="385"/>
            <ac:spMk id="3" creationId="{A6FB13AA-D373-6E10-7A80-DD27984F3AC2}"/>
          </ac:spMkLst>
        </pc:spChg>
        <pc:spChg chg="del">
          <ac:chgData name="Raúl San Miguel" userId="be37e365dce55da6" providerId="LiveId" clId="{A7AB010F-7C15-4B8B-A984-F6603B8B9DFB}" dt="2023-03-01T20:58:18.621" v="2374" actId="478"/>
          <ac:spMkLst>
            <pc:docMk/>
            <pc:sldMk cId="320178662" sldId="385"/>
            <ac:spMk id="8" creationId="{3779937B-9949-6AD7-BFDF-0B7187B12DD7}"/>
          </ac:spMkLst>
        </pc:spChg>
        <pc:spChg chg="del">
          <ac:chgData name="Raúl San Miguel" userId="be37e365dce55da6" providerId="LiveId" clId="{A7AB010F-7C15-4B8B-A984-F6603B8B9DFB}" dt="2023-03-01T20:58:15.704" v="2373" actId="478"/>
          <ac:spMkLst>
            <pc:docMk/>
            <pc:sldMk cId="320178662" sldId="385"/>
            <ac:spMk id="14" creationId="{1C400ECB-8EE8-00B1-041D-1C5AE6E8C50C}"/>
          </ac:spMkLst>
        </pc:spChg>
      </pc:sldChg>
      <pc:sldChg chg="addSp delSp modSp mod addAnim delAnim modAnim">
        <pc:chgData name="Raúl San Miguel" userId="be37e365dce55da6" providerId="LiveId" clId="{A7AB010F-7C15-4B8B-A984-F6603B8B9DFB}" dt="2023-03-01T20:35:36.476" v="2192" actId="1076"/>
        <pc:sldMkLst>
          <pc:docMk/>
          <pc:sldMk cId="2760675198" sldId="406"/>
        </pc:sldMkLst>
        <pc:spChg chg="mod ord modVis">
          <ac:chgData name="Raúl San Miguel" userId="be37e365dce55da6" providerId="LiveId" clId="{A7AB010F-7C15-4B8B-A984-F6603B8B9DFB}" dt="2023-03-01T19:28:49.149" v="1674" actId="113"/>
          <ac:spMkLst>
            <pc:docMk/>
            <pc:sldMk cId="2760675198" sldId="406"/>
            <ac:spMk id="2" creationId="{07AFCD15-3EC7-E649-932A-295A774644B2}"/>
          </ac:spMkLst>
        </pc:spChg>
        <pc:spChg chg="mod modVis">
          <ac:chgData name="Raúl San Miguel" userId="be37e365dce55da6" providerId="LiveId" clId="{A7AB010F-7C15-4B8B-A984-F6603B8B9DFB}" dt="2023-03-01T18:43:57.244" v="314" actId="33934"/>
          <ac:spMkLst>
            <pc:docMk/>
            <pc:sldMk cId="2760675198" sldId="406"/>
            <ac:spMk id="3" creationId="{A3378232-34B0-2BE3-288F-6C1DDA2C4649}"/>
          </ac:spMkLst>
        </pc:spChg>
        <pc:spChg chg="del mod modVis">
          <ac:chgData name="Raúl San Miguel" userId="be37e365dce55da6" providerId="LiveId" clId="{A7AB010F-7C15-4B8B-A984-F6603B8B9DFB}" dt="2023-03-01T18:47:13.214" v="345" actId="478"/>
          <ac:spMkLst>
            <pc:docMk/>
            <pc:sldMk cId="2760675198" sldId="406"/>
            <ac:spMk id="4" creationId="{D0F8B49A-8502-0C5E-B9BD-DAB8FDCFC118}"/>
          </ac:spMkLst>
        </pc:spChg>
        <pc:spChg chg="del mod topLvl">
          <ac:chgData name="Raúl San Miguel" userId="be37e365dce55da6" providerId="LiveId" clId="{A7AB010F-7C15-4B8B-A984-F6603B8B9DFB}" dt="2023-03-01T20:35:30.514" v="2190" actId="478"/>
          <ac:spMkLst>
            <pc:docMk/>
            <pc:sldMk cId="2760675198" sldId="406"/>
            <ac:spMk id="7" creationId="{DC1A1EEA-1A97-3243-1FDE-A9D40C4D07E1}"/>
          </ac:spMkLst>
        </pc:spChg>
        <pc:spChg chg="del mod modVis">
          <ac:chgData name="Raúl San Miguel" userId="be37e365dce55da6" providerId="LiveId" clId="{A7AB010F-7C15-4B8B-A984-F6603B8B9DFB}" dt="2023-03-01T18:46:29.900" v="337" actId="478"/>
          <ac:spMkLst>
            <pc:docMk/>
            <pc:sldMk cId="2760675198" sldId="406"/>
            <ac:spMk id="8" creationId="{3C683F1C-0172-4F72-6418-B2C014483977}"/>
          </ac:spMkLst>
        </pc:spChg>
        <pc:spChg chg="mod modVis">
          <ac:chgData name="Raúl San Miguel" userId="be37e365dce55da6" providerId="LiveId" clId="{A7AB010F-7C15-4B8B-A984-F6603B8B9DFB}" dt="2023-03-01T18:43:57.244" v="314" actId="33934"/>
          <ac:spMkLst>
            <pc:docMk/>
            <pc:sldMk cId="2760675198" sldId="406"/>
            <ac:spMk id="9" creationId="{0F9C6E99-CB13-3F2A-EDEF-B559981C6325}"/>
          </ac:spMkLst>
        </pc:spChg>
        <pc:spChg chg="del mod modVis">
          <ac:chgData name="Raúl San Miguel" userId="be37e365dce55da6" providerId="LiveId" clId="{A7AB010F-7C15-4B8B-A984-F6603B8B9DFB}" dt="2023-03-01T18:46:31.754" v="338" actId="478"/>
          <ac:spMkLst>
            <pc:docMk/>
            <pc:sldMk cId="2760675198" sldId="406"/>
            <ac:spMk id="10" creationId="{8A8B3575-E9A6-944D-F8B5-88B9927E4AD7}"/>
          </ac:spMkLst>
        </pc:spChg>
        <pc:spChg chg="add del mod topLvl">
          <ac:chgData name="Raúl San Miguel" userId="be37e365dce55da6" providerId="LiveId" clId="{A7AB010F-7C15-4B8B-A984-F6603B8B9DFB}" dt="2023-03-01T18:48:25.572" v="346" actId="478"/>
          <ac:spMkLst>
            <pc:docMk/>
            <pc:sldMk cId="2760675198" sldId="406"/>
            <ac:spMk id="13" creationId="{5CCAA978-BD9B-C952-74D6-34ADF3AFE061}"/>
          </ac:spMkLst>
        </pc:spChg>
        <pc:spChg chg="add mod">
          <ac:chgData name="Raúl San Miguel" userId="be37e365dce55da6" providerId="LiveId" clId="{A7AB010F-7C15-4B8B-A984-F6603B8B9DFB}" dt="2023-03-01T18:47:09.392" v="344"/>
          <ac:spMkLst>
            <pc:docMk/>
            <pc:sldMk cId="2760675198" sldId="406"/>
            <ac:spMk id="16" creationId="{E04D1CEB-CAAC-AE78-65F5-1D85D358F7C0}"/>
          </ac:spMkLst>
        </pc:spChg>
        <pc:grpChg chg="add del mod modVis">
          <ac:chgData name="Raúl San Miguel" userId="be37e365dce55da6" providerId="LiveId" clId="{A7AB010F-7C15-4B8B-A984-F6603B8B9DFB}" dt="2023-03-01T20:35:30.514" v="2190" actId="478"/>
          <ac:grpSpMkLst>
            <pc:docMk/>
            <pc:sldMk cId="2760675198" sldId="406"/>
            <ac:grpSpMk id="6" creationId="{50727B92-CE3C-454A-FD75-476BECE91649}"/>
          </ac:grpSpMkLst>
        </pc:grpChg>
        <pc:grpChg chg="add del mod">
          <ac:chgData name="Raúl San Miguel" userId="be37e365dce55da6" providerId="LiveId" clId="{A7AB010F-7C15-4B8B-A984-F6603B8B9DFB}" dt="2023-03-01T18:48:25.572" v="346" actId="478"/>
          <ac:grpSpMkLst>
            <pc:docMk/>
            <pc:sldMk cId="2760675198" sldId="406"/>
            <ac:grpSpMk id="15" creationId="{E97EED3B-909D-12AE-653A-51B97A0A110C}"/>
          </ac:grpSpMkLst>
        </pc:grpChg>
        <pc:picChg chg="topLvl">
          <ac:chgData name="Raúl San Miguel" userId="be37e365dce55da6" providerId="LiveId" clId="{A7AB010F-7C15-4B8B-A984-F6603B8B9DFB}" dt="2023-03-01T20:35:30.514" v="2190" actId="478"/>
          <ac:picMkLst>
            <pc:docMk/>
            <pc:sldMk cId="2760675198" sldId="406"/>
            <ac:picMk id="5" creationId="{3490F16A-CB4A-E363-BDAB-5F9586CF24AD}"/>
          </ac:picMkLst>
        </pc:picChg>
        <pc:picChg chg="add del mod ord topLvl modVis modCrop">
          <ac:chgData name="Raúl San Miguel" userId="be37e365dce55da6" providerId="LiveId" clId="{A7AB010F-7C15-4B8B-A984-F6603B8B9DFB}" dt="2023-03-01T18:48:27.566" v="347" actId="478"/>
          <ac:picMkLst>
            <pc:docMk/>
            <pc:sldMk cId="2760675198" sldId="406"/>
            <ac:picMk id="12" creationId="{EBC23A06-93E9-915E-56B8-8BAF36ACE59A}"/>
          </ac:picMkLst>
        </pc:picChg>
        <pc:picChg chg="del">
          <ac:chgData name="Raúl San Miguel" userId="be37e365dce55da6" providerId="LiveId" clId="{A7AB010F-7C15-4B8B-A984-F6603B8B9DFB}" dt="2023-03-01T18:23:44.771" v="193" actId="478"/>
          <ac:picMkLst>
            <pc:docMk/>
            <pc:sldMk cId="2760675198" sldId="406"/>
            <ac:picMk id="14" creationId="{87A00F68-BE8C-0B65-27E3-EB1C0606028C}"/>
          </ac:picMkLst>
        </pc:picChg>
        <pc:picChg chg="add mod">
          <ac:chgData name="Raúl San Miguel" userId="be37e365dce55da6" providerId="LiveId" clId="{A7AB010F-7C15-4B8B-A984-F6603B8B9DFB}" dt="2023-03-01T20:35:36.476" v="2192" actId="1076"/>
          <ac:picMkLst>
            <pc:docMk/>
            <pc:sldMk cId="2760675198" sldId="406"/>
            <ac:picMk id="18" creationId="{B0E6B0FD-E77C-D750-D66D-EA64C86EF119}"/>
          </ac:picMkLst>
        </pc:picChg>
      </pc:sldChg>
      <pc:sldChg chg="delSp modSp mod">
        <pc:chgData name="Raúl San Miguel" userId="be37e365dce55da6" providerId="LiveId" clId="{A7AB010F-7C15-4B8B-A984-F6603B8B9DFB}" dt="2023-03-01T19:47:50.877" v="1914" actId="122"/>
        <pc:sldMkLst>
          <pc:docMk/>
          <pc:sldMk cId="3654593839" sldId="410"/>
        </pc:sldMkLst>
        <pc:spChg chg="mod">
          <ac:chgData name="Raúl San Miguel" userId="be37e365dce55da6" providerId="LiveId" clId="{A7AB010F-7C15-4B8B-A984-F6603B8B9DFB}" dt="2023-03-01T19:47:40.844" v="1904" actId="122"/>
          <ac:spMkLst>
            <pc:docMk/>
            <pc:sldMk cId="3654593839" sldId="410"/>
            <ac:spMk id="15" creationId="{79236051-5518-15D3-9AB1-D7D7F84284C2}"/>
          </ac:spMkLst>
        </pc:spChg>
        <pc:spChg chg="mod">
          <ac:chgData name="Raúl San Miguel" userId="be37e365dce55da6" providerId="LiveId" clId="{A7AB010F-7C15-4B8B-A984-F6603B8B9DFB}" dt="2023-03-01T19:47:50.877" v="1914" actId="122"/>
          <ac:spMkLst>
            <pc:docMk/>
            <pc:sldMk cId="3654593839" sldId="410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3:50.704" v="194" actId="478"/>
          <ac:picMkLst>
            <pc:docMk/>
            <pc:sldMk cId="3654593839" sldId="410"/>
            <ac:picMk id="22" creationId="{3259DA9C-B445-7999-1008-0467F62D34A4}"/>
          </ac:picMkLst>
        </pc:picChg>
      </pc:sldChg>
      <pc:sldChg chg="delSp modSp mod">
        <pc:chgData name="Raúl San Miguel" userId="be37e365dce55da6" providerId="LiveId" clId="{A7AB010F-7C15-4B8B-A984-F6603B8B9DFB}" dt="2023-03-01T19:49:11.033" v="1961" actId="122"/>
        <pc:sldMkLst>
          <pc:docMk/>
          <pc:sldMk cId="2969108566" sldId="411"/>
        </pc:sldMkLst>
        <pc:spChg chg="mod">
          <ac:chgData name="Raúl San Miguel" userId="be37e365dce55da6" providerId="LiveId" clId="{A7AB010F-7C15-4B8B-A984-F6603B8B9DFB}" dt="2023-03-01T19:49:02.170" v="1951" actId="122"/>
          <ac:spMkLst>
            <pc:docMk/>
            <pc:sldMk cId="2969108566" sldId="411"/>
            <ac:spMk id="15" creationId="{79236051-5518-15D3-9AB1-D7D7F84284C2}"/>
          </ac:spMkLst>
        </pc:spChg>
        <pc:spChg chg="mod">
          <ac:chgData name="Raúl San Miguel" userId="be37e365dce55da6" providerId="LiveId" clId="{A7AB010F-7C15-4B8B-A984-F6603B8B9DFB}" dt="2023-03-01T19:49:11.033" v="1961" actId="122"/>
          <ac:spMkLst>
            <pc:docMk/>
            <pc:sldMk cId="2969108566" sldId="411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3:58.105" v="199" actId="478"/>
          <ac:picMkLst>
            <pc:docMk/>
            <pc:sldMk cId="2969108566" sldId="411"/>
            <ac:picMk id="8" creationId="{0BB0A126-AE5A-57B6-3FE5-EE64E8A115D7}"/>
          </ac:picMkLst>
        </pc:picChg>
        <pc:picChg chg="del">
          <ac:chgData name="Raúl San Miguel" userId="be37e365dce55da6" providerId="LiveId" clId="{A7AB010F-7C15-4B8B-A984-F6603B8B9DFB}" dt="2023-03-01T18:23:58.684" v="200" actId="478"/>
          <ac:picMkLst>
            <pc:docMk/>
            <pc:sldMk cId="2969108566" sldId="411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8:09.075" v="1924" actId="122"/>
        <pc:sldMkLst>
          <pc:docMk/>
          <pc:sldMk cId="4074199292" sldId="412"/>
        </pc:sldMkLst>
        <pc:spChg chg="mod">
          <ac:chgData name="Raúl San Miguel" userId="be37e365dce55da6" providerId="LiveId" clId="{A7AB010F-7C15-4B8B-A984-F6603B8B9DFB}" dt="2023-03-01T19:48:09.075" v="1924" actId="122"/>
          <ac:spMkLst>
            <pc:docMk/>
            <pc:sldMk cId="4074199292" sldId="412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3:55.978" v="197" actId="478"/>
          <ac:picMkLst>
            <pc:docMk/>
            <pc:sldMk cId="4074199292" sldId="412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3:56.550" v="198" actId="478"/>
          <ac:picMkLst>
            <pc:docMk/>
            <pc:sldMk cId="4074199292" sldId="412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9:50.222" v="1991" actId="14100"/>
        <pc:sldMkLst>
          <pc:docMk/>
          <pc:sldMk cId="3712397010" sldId="413"/>
        </pc:sldMkLst>
        <pc:spChg chg="mod">
          <ac:chgData name="Raúl San Miguel" userId="be37e365dce55da6" providerId="LiveId" clId="{A7AB010F-7C15-4B8B-A984-F6603B8B9DFB}" dt="2023-03-01T19:49:46.916" v="1990" actId="20577"/>
          <ac:spMkLst>
            <pc:docMk/>
            <pc:sldMk cId="3712397010" sldId="413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3.685" v="203" actId="478"/>
          <ac:picMkLst>
            <pc:docMk/>
            <pc:sldMk cId="3712397010" sldId="413"/>
            <ac:picMk id="5" creationId="{EB861B44-2918-F9DB-58BE-55C22A1547E9}"/>
          </ac:picMkLst>
        </pc:picChg>
        <pc:picChg chg="mod">
          <ac:chgData name="Raúl San Miguel" userId="be37e365dce55da6" providerId="LiveId" clId="{A7AB010F-7C15-4B8B-A984-F6603B8B9DFB}" dt="2023-03-01T19:49:50.222" v="1991" actId="14100"/>
          <ac:picMkLst>
            <pc:docMk/>
            <pc:sldMk cId="3712397010" sldId="413"/>
            <ac:picMk id="7" creationId="{07F24F54-991C-6DB6-CE0A-BFF07E0C372B}"/>
          </ac:picMkLst>
        </pc:picChg>
        <pc:picChg chg="del">
          <ac:chgData name="Raúl San Miguel" userId="be37e365dce55da6" providerId="LiveId" clId="{A7AB010F-7C15-4B8B-A984-F6603B8B9DFB}" dt="2023-03-01T18:24:04.385" v="204" actId="478"/>
          <ac:picMkLst>
            <pc:docMk/>
            <pc:sldMk cId="3712397010" sldId="413"/>
            <ac:picMk id="14" creationId="{87A00F68-BE8C-0B65-27E3-EB1C0606028C}"/>
          </ac:picMkLst>
        </pc:picChg>
      </pc:sldChg>
      <pc:sldChg chg="modSp mod">
        <pc:chgData name="Raúl San Miguel" userId="be37e365dce55da6" providerId="LiveId" clId="{A7AB010F-7C15-4B8B-A984-F6603B8B9DFB}" dt="2023-03-01T19:48:23.996" v="1942" actId="122"/>
        <pc:sldMkLst>
          <pc:docMk/>
          <pc:sldMk cId="1133937069" sldId="416"/>
        </pc:sldMkLst>
        <pc:spChg chg="mod">
          <ac:chgData name="Raúl San Miguel" userId="be37e365dce55da6" providerId="LiveId" clId="{A7AB010F-7C15-4B8B-A984-F6603B8B9DFB}" dt="2023-03-01T19:48:23.996" v="1942" actId="122"/>
          <ac:spMkLst>
            <pc:docMk/>
            <pc:sldMk cId="1133937069" sldId="416"/>
            <ac:spMk id="3" creationId="{D7776A67-647C-89A3-EDEE-A94C3BDC2AAF}"/>
          </ac:spMkLst>
        </pc:spChg>
        <pc:spChg chg="mod">
          <ac:chgData name="Raúl San Miguel" userId="be37e365dce55da6" providerId="LiveId" clId="{A7AB010F-7C15-4B8B-A984-F6603B8B9DFB}" dt="2023-03-01T19:48:17.854" v="1933" actId="122"/>
          <ac:spMkLst>
            <pc:docMk/>
            <pc:sldMk cId="1133937069" sldId="416"/>
            <ac:spMk id="17" creationId="{887DCD65-B530-3DCF-2513-D58ED50513BB}"/>
          </ac:spMkLst>
        </pc:spChg>
      </pc:sldChg>
      <pc:sldChg chg="delSp mod">
        <pc:chgData name="Raúl San Miguel" userId="be37e365dce55da6" providerId="LiveId" clId="{A7AB010F-7C15-4B8B-A984-F6603B8B9DFB}" dt="2023-03-01T18:23:53.590" v="196" actId="478"/>
        <pc:sldMkLst>
          <pc:docMk/>
          <pc:sldMk cId="2822166851" sldId="417"/>
        </pc:sldMkLst>
        <pc:picChg chg="del">
          <ac:chgData name="Raúl San Miguel" userId="be37e365dce55da6" providerId="LiveId" clId="{A7AB010F-7C15-4B8B-A984-F6603B8B9DFB}" dt="2023-03-01T18:23:52.059" v="195" actId="478"/>
          <ac:picMkLst>
            <pc:docMk/>
            <pc:sldMk cId="2822166851" sldId="417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3:53.590" v="196" actId="478"/>
          <ac:picMkLst>
            <pc:docMk/>
            <pc:sldMk cId="2822166851" sldId="417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9:23.107" v="1972" actId="122"/>
        <pc:sldMkLst>
          <pc:docMk/>
          <pc:sldMk cId="2935841927" sldId="418"/>
        </pc:sldMkLst>
        <pc:spChg chg="mod">
          <ac:chgData name="Raúl San Miguel" userId="be37e365dce55da6" providerId="LiveId" clId="{A7AB010F-7C15-4B8B-A984-F6603B8B9DFB}" dt="2023-03-01T19:49:23.107" v="1972" actId="122"/>
          <ac:spMkLst>
            <pc:docMk/>
            <pc:sldMk cId="2935841927" sldId="418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0.272" v="201" actId="478"/>
          <ac:picMkLst>
            <pc:docMk/>
            <pc:sldMk cId="2935841927" sldId="418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01.076" v="202" actId="478"/>
          <ac:picMkLst>
            <pc:docMk/>
            <pc:sldMk cId="2935841927" sldId="418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50:30.573" v="2011" actId="122"/>
        <pc:sldMkLst>
          <pc:docMk/>
          <pc:sldMk cId="733368810" sldId="419"/>
        </pc:sldMkLst>
        <pc:spChg chg="mod">
          <ac:chgData name="Raúl San Miguel" userId="be37e365dce55da6" providerId="LiveId" clId="{A7AB010F-7C15-4B8B-A984-F6603B8B9DFB}" dt="2023-03-01T19:50:25.340" v="2001" actId="122"/>
          <ac:spMkLst>
            <pc:docMk/>
            <pc:sldMk cId="733368810" sldId="419"/>
            <ac:spMk id="3" creationId="{D7776A67-647C-89A3-EDEE-A94C3BDC2AAF}"/>
          </ac:spMkLst>
        </pc:spChg>
        <pc:spChg chg="mod">
          <ac:chgData name="Raúl San Miguel" userId="be37e365dce55da6" providerId="LiveId" clId="{A7AB010F-7C15-4B8B-A984-F6603B8B9DFB}" dt="2023-03-01T19:50:30.573" v="2011" actId="122"/>
          <ac:spMkLst>
            <pc:docMk/>
            <pc:sldMk cId="733368810" sldId="419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5.918" v="205" actId="478"/>
          <ac:picMkLst>
            <pc:docMk/>
            <pc:sldMk cId="733368810" sldId="419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06.457" v="206" actId="478"/>
          <ac:picMkLst>
            <pc:docMk/>
            <pc:sldMk cId="733368810" sldId="419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50:47.720" v="2031" actId="122"/>
        <pc:sldMkLst>
          <pc:docMk/>
          <pc:sldMk cId="3369903388" sldId="420"/>
        </pc:sldMkLst>
        <pc:spChg chg="mod">
          <ac:chgData name="Raúl San Miguel" userId="be37e365dce55da6" providerId="LiveId" clId="{A7AB010F-7C15-4B8B-A984-F6603B8B9DFB}" dt="2023-03-01T19:50:40.236" v="2021" actId="122"/>
          <ac:spMkLst>
            <pc:docMk/>
            <pc:sldMk cId="3369903388" sldId="420"/>
            <ac:spMk id="3" creationId="{D7776A67-647C-89A3-EDEE-A94C3BDC2AAF}"/>
          </ac:spMkLst>
        </pc:spChg>
        <pc:spChg chg="mod">
          <ac:chgData name="Raúl San Miguel" userId="be37e365dce55da6" providerId="LiveId" clId="{A7AB010F-7C15-4B8B-A984-F6603B8B9DFB}" dt="2023-03-01T19:50:47.720" v="2031" actId="122"/>
          <ac:spMkLst>
            <pc:docMk/>
            <pc:sldMk cId="3369903388" sldId="420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9.165" v="207" actId="478"/>
          <ac:picMkLst>
            <pc:docMk/>
            <pc:sldMk cId="3369903388" sldId="420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09.733" v="208" actId="478"/>
          <ac:picMkLst>
            <pc:docMk/>
            <pc:sldMk cId="3369903388" sldId="420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1:00.923" v="1878" actId="20577"/>
        <pc:sldMkLst>
          <pc:docMk/>
          <pc:sldMk cId="948610770" sldId="421"/>
        </pc:sldMkLst>
        <pc:spChg chg="mod">
          <ac:chgData name="Raúl San Miguel" userId="be37e365dce55da6" providerId="LiveId" clId="{A7AB010F-7C15-4B8B-A984-F6603B8B9DFB}" dt="2023-03-01T19:41:00.923" v="1878" actId="20577"/>
          <ac:spMkLst>
            <pc:docMk/>
            <pc:sldMk cId="948610770" sldId="421"/>
            <ac:spMk id="9" creationId="{0F9C6E99-CB13-3F2A-EDEF-B559981C6325}"/>
          </ac:spMkLst>
        </pc:spChg>
        <pc:picChg chg="del">
          <ac:chgData name="Raúl San Miguel" userId="be37e365dce55da6" providerId="LiveId" clId="{A7AB010F-7C15-4B8B-A984-F6603B8B9DFB}" dt="2023-03-01T18:24:11.788" v="209" actId="478"/>
          <ac:picMkLst>
            <pc:docMk/>
            <pc:sldMk cId="948610770" sldId="421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12.310" v="210" actId="478"/>
          <ac:picMkLst>
            <pc:docMk/>
            <pc:sldMk cId="948610770" sldId="421"/>
            <ac:picMk id="14" creationId="{87A00F68-BE8C-0B65-27E3-EB1C0606028C}"/>
          </ac:picMkLst>
        </pc:picChg>
      </pc:sldChg>
      <pc:sldChg chg="modSp mod">
        <pc:chgData name="Raúl San Miguel" userId="be37e365dce55da6" providerId="LiveId" clId="{A7AB010F-7C15-4B8B-A984-F6603B8B9DFB}" dt="2023-03-01T20:58:05.653" v="2372" actId="20577"/>
        <pc:sldMkLst>
          <pc:docMk/>
          <pc:sldMk cId="47607279" sldId="423"/>
        </pc:sldMkLst>
        <pc:spChg chg="mod">
          <ac:chgData name="Raúl San Miguel" userId="be37e365dce55da6" providerId="LiveId" clId="{A7AB010F-7C15-4B8B-A984-F6603B8B9DFB}" dt="2023-03-01T20:58:05.653" v="2372" actId="20577"/>
          <ac:spMkLst>
            <pc:docMk/>
            <pc:sldMk cId="47607279" sldId="423"/>
            <ac:spMk id="11" creationId="{ECF07CFB-CAC1-93BE-C0D6-AF0358DD4D8C}"/>
          </ac:spMkLst>
        </pc:spChg>
      </pc:sldChg>
      <pc:sldChg chg="addSp delSp modSp add mod ord">
        <pc:chgData name="Raúl San Miguel" userId="be37e365dce55da6" providerId="LiveId" clId="{A7AB010F-7C15-4B8B-A984-F6603B8B9DFB}" dt="2023-03-01T19:47:21.296" v="1895" actId="122"/>
        <pc:sldMkLst>
          <pc:docMk/>
          <pc:sldMk cId="359737464" sldId="424"/>
        </pc:sldMkLst>
        <pc:spChg chg="add del mod">
          <ac:chgData name="Raúl San Miguel" userId="be37e365dce55da6" providerId="LiveId" clId="{A7AB010F-7C15-4B8B-A984-F6603B8B9DFB}" dt="2023-03-01T19:14:41.912" v="1062" actId="1076"/>
          <ac:spMkLst>
            <pc:docMk/>
            <pc:sldMk cId="359737464" sldId="424"/>
            <ac:spMk id="2" creationId="{07AFCD15-3EC7-E649-932A-295A774644B2}"/>
          </ac:spMkLst>
        </pc:spChg>
        <pc:spChg chg="del mod">
          <ac:chgData name="Raúl San Miguel" userId="be37e365dce55da6" providerId="LiveId" clId="{A7AB010F-7C15-4B8B-A984-F6603B8B9DFB}" dt="2023-03-01T18:46:05.366" v="331" actId="478"/>
          <ac:spMkLst>
            <pc:docMk/>
            <pc:sldMk cId="359737464" sldId="424"/>
            <ac:spMk id="4" creationId="{D0F8B49A-8502-0C5E-B9BD-DAB8FDCFC118}"/>
          </ac:spMkLst>
        </pc:spChg>
        <pc:spChg chg="add del">
          <ac:chgData name="Raúl San Miguel" userId="be37e365dce55da6" providerId="LiveId" clId="{A7AB010F-7C15-4B8B-A984-F6603B8B9DFB}" dt="2023-03-01T18:46:09.950" v="333" actId="478"/>
          <ac:spMkLst>
            <pc:docMk/>
            <pc:sldMk cId="359737464" sldId="424"/>
            <ac:spMk id="5" creationId="{8F53C4A7-908B-5BC3-0F18-396F2DE0BBAF}"/>
          </ac:spMkLst>
        </pc:spChg>
        <pc:spChg chg="add mod">
          <ac:chgData name="Raúl San Miguel" userId="be37e365dce55da6" providerId="LiveId" clId="{A7AB010F-7C15-4B8B-A984-F6603B8B9DFB}" dt="2023-03-01T19:29:39.509" v="1683" actId="113"/>
          <ac:spMkLst>
            <pc:docMk/>
            <pc:sldMk cId="359737464" sldId="424"/>
            <ac:spMk id="6" creationId="{39D2C1F3-56AC-C5CC-1DC1-DDABB9938D4D}"/>
          </ac:spMkLst>
        </pc:spChg>
        <pc:spChg chg="mod">
          <ac:chgData name="Raúl San Miguel" userId="be37e365dce55da6" providerId="LiveId" clId="{A7AB010F-7C15-4B8B-A984-F6603B8B9DFB}" dt="2023-03-01T18:27:13.955" v="264" actId="20577"/>
          <ac:spMkLst>
            <pc:docMk/>
            <pc:sldMk cId="359737464" sldId="424"/>
            <ac:spMk id="9" creationId="{0F9C6E99-CB13-3F2A-EDEF-B559981C6325}"/>
          </ac:spMkLst>
        </pc:spChg>
        <pc:spChg chg="del">
          <ac:chgData name="Raúl San Miguel" userId="be37e365dce55da6" providerId="LiveId" clId="{A7AB010F-7C15-4B8B-A984-F6603B8B9DFB}" dt="2023-03-01T18:46:12.607" v="334" actId="478"/>
          <ac:spMkLst>
            <pc:docMk/>
            <pc:sldMk cId="359737464" sldId="424"/>
            <ac:spMk id="10" creationId="{8A8B3575-E9A6-944D-F8B5-88B9927E4AD7}"/>
          </ac:spMkLst>
        </pc:spChg>
        <pc:spChg chg="add del mod">
          <ac:chgData name="Raúl San Miguel" userId="be37e365dce55da6" providerId="LiveId" clId="{A7AB010F-7C15-4B8B-A984-F6603B8B9DFB}" dt="2023-03-01T19:14:25.793" v="1056" actId="478"/>
          <ac:spMkLst>
            <pc:docMk/>
            <pc:sldMk cId="359737464" sldId="424"/>
            <ac:spMk id="13" creationId="{8537ED6A-99D2-6E56-57A8-B7B8602CA2F1}"/>
          </ac:spMkLst>
        </pc:spChg>
        <pc:spChg chg="add del mod">
          <ac:chgData name="Raúl San Miguel" userId="be37e365dce55da6" providerId="LiveId" clId="{A7AB010F-7C15-4B8B-A984-F6603B8B9DFB}" dt="2023-03-01T19:14:36.535" v="1058" actId="478"/>
          <ac:spMkLst>
            <pc:docMk/>
            <pc:sldMk cId="359737464" sldId="424"/>
            <ac:spMk id="15" creationId="{A13F33C0-B084-DE48-AECA-D5253376FB2A}"/>
          </ac:spMkLst>
        </pc:spChg>
        <pc:spChg chg="mod">
          <ac:chgData name="Raúl San Miguel" userId="be37e365dce55da6" providerId="LiveId" clId="{A7AB010F-7C15-4B8B-A984-F6603B8B9DFB}" dt="2023-03-01T19:47:21.296" v="1895" actId="122"/>
          <ac:spMkLst>
            <pc:docMk/>
            <pc:sldMk cId="359737464" sldId="424"/>
            <ac:spMk id="18" creationId="{95350A7E-CFFB-545D-65B2-0244A5A5FC1A}"/>
          </ac:spMkLst>
        </pc:spChg>
        <pc:grpChg chg="del">
          <ac:chgData name="Raúl San Miguel" userId="be37e365dce55da6" providerId="LiveId" clId="{A7AB010F-7C15-4B8B-A984-F6603B8B9DFB}" dt="2023-03-01T19:02:04.410" v="642" actId="478"/>
          <ac:grpSpMkLst>
            <pc:docMk/>
            <pc:sldMk cId="359737464" sldId="424"/>
            <ac:grpSpMk id="11" creationId="{1A57E2D4-11D5-AB5C-74CD-7F31559E2A3A}"/>
          </ac:grpSpMkLst>
        </pc:grpChg>
        <pc:grpChg chg="add mod">
          <ac:chgData name="Raúl San Miguel" userId="be37e365dce55da6" providerId="LiveId" clId="{A7AB010F-7C15-4B8B-A984-F6603B8B9DFB}" dt="2023-03-01T19:31:09.308" v="1688" actId="1076"/>
          <ac:grpSpMkLst>
            <pc:docMk/>
            <pc:sldMk cId="359737464" sldId="424"/>
            <ac:grpSpMk id="16" creationId="{2BF2A15D-7E8E-0571-EA56-65A4711DE47B}"/>
          </ac:grpSpMkLst>
        </pc:grpChg>
        <pc:picChg chg="mod">
          <ac:chgData name="Raúl San Miguel" userId="be37e365dce55da6" providerId="LiveId" clId="{A7AB010F-7C15-4B8B-A984-F6603B8B9DFB}" dt="2023-03-01T19:30:51.492" v="1684"/>
          <ac:picMkLst>
            <pc:docMk/>
            <pc:sldMk cId="359737464" sldId="424"/>
            <ac:picMk id="17" creationId="{B958985B-8347-ECA5-8DB1-93C4D2089A3F}"/>
          </ac:picMkLst>
        </pc:picChg>
      </pc:sldChg>
      <pc:sldChg chg="addSp delSp modSp add mod ord">
        <pc:chgData name="Raúl San Miguel" userId="be37e365dce55da6" providerId="LiveId" clId="{A7AB010F-7C15-4B8B-A984-F6603B8B9DFB}" dt="2023-03-01T20:57:45.444" v="2343" actId="20577"/>
        <pc:sldMkLst>
          <pc:docMk/>
          <pc:sldMk cId="3745091176" sldId="425"/>
        </pc:sldMkLst>
        <pc:spChg chg="add mod">
          <ac:chgData name="Raúl San Miguel" userId="be37e365dce55da6" providerId="LiveId" clId="{A7AB010F-7C15-4B8B-A984-F6603B8B9DFB}" dt="2023-03-01T20:56:04.044" v="2242" actId="1076"/>
          <ac:spMkLst>
            <pc:docMk/>
            <pc:sldMk cId="3745091176" sldId="425"/>
            <ac:spMk id="6" creationId="{D2FB3535-0DF3-D08D-304D-8BECD4F34F4A}"/>
          </ac:spMkLst>
        </pc:spChg>
        <pc:spChg chg="mod">
          <ac:chgData name="Raúl San Miguel" userId="be37e365dce55da6" providerId="LiveId" clId="{A7AB010F-7C15-4B8B-A984-F6603B8B9DFB}" dt="2023-03-01T20:57:45.444" v="2343" actId="20577"/>
          <ac:spMkLst>
            <pc:docMk/>
            <pc:sldMk cId="3745091176" sldId="425"/>
            <ac:spMk id="11" creationId="{ECF07CFB-CAC1-93BE-C0D6-AF0358DD4D8C}"/>
          </ac:spMkLst>
        </pc:spChg>
        <pc:spChg chg="mod">
          <ac:chgData name="Raúl San Miguel" userId="be37e365dce55da6" providerId="LiveId" clId="{A7AB010F-7C15-4B8B-A984-F6603B8B9DFB}" dt="2023-03-01T20:55:23.122" v="2229" actId="1076"/>
          <ac:spMkLst>
            <pc:docMk/>
            <pc:sldMk cId="3745091176" sldId="425"/>
            <ac:spMk id="13" creationId="{AD9A251D-6294-AD21-6B33-490525DD6EEC}"/>
          </ac:spMkLst>
        </pc:spChg>
        <pc:spChg chg="del">
          <ac:chgData name="Raúl San Miguel" userId="be37e365dce55da6" providerId="LiveId" clId="{A7AB010F-7C15-4B8B-A984-F6603B8B9DFB}" dt="2023-03-01T19:20:47.452" v="1350" actId="478"/>
          <ac:spMkLst>
            <pc:docMk/>
            <pc:sldMk cId="3745091176" sldId="425"/>
            <ac:spMk id="15" creationId="{A871A817-47D4-4220-54B6-93DF076CD69E}"/>
          </ac:spMkLst>
        </pc:spChg>
        <pc:graphicFrameChg chg="add del mod">
          <ac:chgData name="Raúl San Miguel" userId="be37e365dce55da6" providerId="LiveId" clId="{A7AB010F-7C15-4B8B-A984-F6603B8B9DFB}" dt="2023-03-01T19:21:03.198" v="1352"/>
          <ac:graphicFrameMkLst>
            <pc:docMk/>
            <pc:sldMk cId="3745091176" sldId="425"/>
            <ac:graphicFrameMk id="2" creationId="{B85CC451-C9C2-428B-B697-75B94CE18F6C}"/>
          </ac:graphicFrameMkLst>
        </pc:graphicFrameChg>
        <pc:picChg chg="add mod">
          <ac:chgData name="Raúl San Miguel" userId="be37e365dce55da6" providerId="LiveId" clId="{A7AB010F-7C15-4B8B-A984-F6603B8B9DFB}" dt="2023-03-01T20:55:26.790" v="2231" actId="1076"/>
          <ac:picMkLst>
            <pc:docMk/>
            <pc:sldMk cId="3745091176" sldId="425"/>
            <ac:picMk id="4" creationId="{432D02C3-32A6-A05E-7240-DBD1D661532D}"/>
          </ac:picMkLst>
        </pc:picChg>
        <pc:picChg chg="add mod">
          <ac:chgData name="Raúl San Miguel" userId="be37e365dce55da6" providerId="LiveId" clId="{A7AB010F-7C15-4B8B-A984-F6603B8B9DFB}" dt="2023-03-01T20:56:01.192" v="2241" actId="1076"/>
          <ac:picMkLst>
            <pc:docMk/>
            <pc:sldMk cId="3745091176" sldId="425"/>
            <ac:picMk id="5" creationId="{439217D8-8A9F-8890-1A5A-883AC1CA4C42}"/>
          </ac:picMkLst>
        </pc:picChg>
        <pc:picChg chg="del">
          <ac:chgData name="Raúl San Miguel" userId="be37e365dce55da6" providerId="LiveId" clId="{A7AB010F-7C15-4B8B-A984-F6603B8B9DFB}" dt="2023-03-01T19:20:44.638" v="1348" actId="478"/>
          <ac:picMkLst>
            <pc:docMk/>
            <pc:sldMk cId="3745091176" sldId="425"/>
            <ac:picMk id="17" creationId="{01BD2763-50CA-EC9F-AD32-B77E019D0023}"/>
          </ac:picMkLst>
        </pc:picChg>
        <pc:picChg chg="del">
          <ac:chgData name="Raúl San Miguel" userId="be37e365dce55da6" providerId="LiveId" clId="{A7AB010F-7C15-4B8B-A984-F6603B8B9DFB}" dt="2023-03-01T19:20:45.314" v="1349" actId="478"/>
          <ac:picMkLst>
            <pc:docMk/>
            <pc:sldMk cId="3745091176" sldId="425"/>
            <ac:picMk id="19" creationId="{8D425E88-3202-D608-F558-ADCC42BEF258}"/>
          </ac:picMkLst>
        </pc:picChg>
      </pc:sldChg>
      <pc:sldChg chg="addSp delSp modSp add del mod">
        <pc:chgData name="Raúl San Miguel" userId="be37e365dce55da6" providerId="LiveId" clId="{A7AB010F-7C15-4B8B-A984-F6603B8B9DFB}" dt="2023-03-01T20:56:30.258" v="2243" actId="47"/>
        <pc:sldMkLst>
          <pc:docMk/>
          <pc:sldMk cId="1883392326" sldId="426"/>
        </pc:sldMkLst>
        <pc:spChg chg="add mod">
          <ac:chgData name="Raúl San Miguel" userId="be37e365dce55da6" providerId="LiveId" clId="{A7AB010F-7C15-4B8B-A984-F6603B8B9DFB}" dt="2023-03-01T19:35:13.016" v="1756" actId="20577"/>
          <ac:spMkLst>
            <pc:docMk/>
            <pc:sldMk cId="1883392326" sldId="426"/>
            <ac:spMk id="5" creationId="{BEDCF90A-6F2E-C49F-7003-57A1C609C40B}"/>
          </ac:spMkLst>
        </pc:spChg>
        <pc:spChg chg="mod">
          <ac:chgData name="Raúl San Miguel" userId="be37e365dce55da6" providerId="LiveId" clId="{A7AB010F-7C15-4B8B-A984-F6603B8B9DFB}" dt="2023-03-01T19:22:31.195" v="1389" actId="20577"/>
          <ac:spMkLst>
            <pc:docMk/>
            <pc:sldMk cId="1883392326" sldId="426"/>
            <ac:spMk id="11" creationId="{ECF07CFB-CAC1-93BE-C0D6-AF0358DD4D8C}"/>
          </ac:spMkLst>
        </pc:spChg>
        <pc:spChg chg="del">
          <ac:chgData name="Raúl San Miguel" userId="be37e365dce55da6" providerId="LiveId" clId="{A7AB010F-7C15-4B8B-A984-F6603B8B9DFB}" dt="2023-03-01T19:34:30.066" v="1733" actId="478"/>
          <ac:spMkLst>
            <pc:docMk/>
            <pc:sldMk cId="1883392326" sldId="426"/>
            <ac:spMk id="13" creationId="{AD9A251D-6294-AD21-6B33-490525DD6EEC}"/>
          </ac:spMkLst>
        </pc:spChg>
        <pc:picChg chg="add mod">
          <ac:chgData name="Raúl San Miguel" userId="be37e365dce55da6" providerId="LiveId" clId="{A7AB010F-7C15-4B8B-A984-F6603B8B9DFB}" dt="2023-03-01T19:34:20.286" v="1732" actId="1036"/>
          <ac:picMkLst>
            <pc:docMk/>
            <pc:sldMk cId="1883392326" sldId="426"/>
            <ac:picMk id="3" creationId="{F4C841C5-2505-2CA5-BB24-909D2D931B3C}"/>
          </ac:picMkLst>
        </pc:picChg>
        <pc:picChg chg="del">
          <ac:chgData name="Raúl San Miguel" userId="be37e365dce55da6" providerId="LiveId" clId="{A7AB010F-7C15-4B8B-A984-F6603B8B9DFB}" dt="2023-03-01T19:22:22.026" v="1380" actId="478"/>
          <ac:picMkLst>
            <pc:docMk/>
            <pc:sldMk cId="1883392326" sldId="426"/>
            <ac:picMk id="4" creationId="{432D02C3-32A6-A05E-7240-DBD1D661532D}"/>
          </ac:picMkLst>
        </pc:picChg>
      </pc:sldChg>
      <pc:sldChg chg="addSp delSp modSp add mod">
        <pc:chgData name="Raúl San Miguel" userId="be37e365dce55da6" providerId="LiveId" clId="{A7AB010F-7C15-4B8B-A984-F6603B8B9DFB}" dt="2023-03-01T20:57:59.551" v="2363" actId="20577"/>
        <pc:sldMkLst>
          <pc:docMk/>
          <pc:sldMk cId="2926817502" sldId="427"/>
        </pc:sldMkLst>
        <pc:spChg chg="add mod">
          <ac:chgData name="Raúl San Miguel" userId="be37e365dce55da6" providerId="LiveId" clId="{A7AB010F-7C15-4B8B-A984-F6603B8B9DFB}" dt="2023-03-01T19:35:55.598" v="1850" actId="1035"/>
          <ac:spMkLst>
            <pc:docMk/>
            <pc:sldMk cId="2926817502" sldId="427"/>
            <ac:spMk id="8" creationId="{9CBBEAF3-7733-18A1-917A-B999B9096E5C}"/>
          </ac:spMkLst>
        </pc:spChg>
        <pc:spChg chg="mod">
          <ac:chgData name="Raúl San Miguel" userId="be37e365dce55da6" providerId="LiveId" clId="{A7AB010F-7C15-4B8B-A984-F6603B8B9DFB}" dt="2023-03-01T20:57:59.551" v="2363" actId="20577"/>
          <ac:spMkLst>
            <pc:docMk/>
            <pc:sldMk cId="2926817502" sldId="427"/>
            <ac:spMk id="11" creationId="{ECF07CFB-CAC1-93BE-C0D6-AF0358DD4D8C}"/>
          </ac:spMkLst>
        </pc:spChg>
        <pc:spChg chg="mod">
          <ac:chgData name="Raúl San Miguel" userId="be37e365dce55da6" providerId="LiveId" clId="{A7AB010F-7C15-4B8B-A984-F6603B8B9DFB}" dt="2023-03-01T20:57:12.689" v="2323" actId="20577"/>
          <ac:spMkLst>
            <pc:docMk/>
            <pc:sldMk cId="2926817502" sldId="427"/>
            <ac:spMk id="13" creationId="{AD9A251D-6294-AD21-6B33-490525DD6EEC}"/>
          </ac:spMkLst>
        </pc:spChg>
        <pc:picChg chg="del">
          <ac:chgData name="Raúl San Miguel" userId="be37e365dce55da6" providerId="LiveId" clId="{A7AB010F-7C15-4B8B-A984-F6603B8B9DFB}" dt="2023-03-01T19:22:57.849" v="1391" actId="478"/>
          <ac:picMkLst>
            <pc:docMk/>
            <pc:sldMk cId="2926817502" sldId="427"/>
            <ac:picMk id="3" creationId="{F4C841C5-2505-2CA5-BB24-909D2D931B3C}"/>
          </ac:picMkLst>
        </pc:picChg>
        <pc:picChg chg="add mod">
          <ac:chgData name="Raúl San Miguel" userId="be37e365dce55da6" providerId="LiveId" clId="{A7AB010F-7C15-4B8B-A984-F6603B8B9DFB}" dt="2023-03-01T19:35:51.935" v="1843" actId="1035"/>
          <ac:picMkLst>
            <pc:docMk/>
            <pc:sldMk cId="2926817502" sldId="427"/>
            <ac:picMk id="4" creationId="{4DC1274E-2829-2BFD-462A-AB8C0B9E7EA8}"/>
          </ac:picMkLst>
        </pc:picChg>
        <pc:picChg chg="add mod">
          <ac:chgData name="Raúl San Miguel" userId="be37e365dce55da6" providerId="LiveId" clId="{A7AB010F-7C15-4B8B-A984-F6603B8B9DFB}" dt="2023-03-01T19:35:49.286" v="1837" actId="1036"/>
          <ac:picMkLst>
            <pc:docMk/>
            <pc:sldMk cId="2926817502" sldId="427"/>
            <ac:picMk id="6" creationId="{01F4669F-EEC4-EA28-6F5C-85774CF6D895}"/>
          </ac:picMkLst>
        </pc:picChg>
      </pc:sldChg>
      <pc:sldMasterChg chg="modSp mod modSldLayout">
        <pc:chgData name="Raúl San Miguel" userId="be37e365dce55da6" providerId="LiveId" clId="{A7AB010F-7C15-4B8B-A984-F6603B8B9DFB}" dt="2023-03-01T18:23:16.943" v="188"/>
        <pc:sldMasterMkLst>
          <pc:docMk/>
          <pc:sldMasterMk cId="1641290380" sldId="2147483678"/>
        </pc:sldMasterMkLst>
        <pc:spChg chg="mod">
          <ac:chgData name="Raúl San Miguel" userId="be37e365dce55da6" providerId="LiveId" clId="{A7AB010F-7C15-4B8B-A984-F6603B8B9DFB}" dt="2023-03-01T18:23:16.943" v="188"/>
          <ac:spMkLst>
            <pc:docMk/>
            <pc:sldMasterMk cId="1641290380" sldId="2147483678"/>
            <ac:spMk id="11" creationId="{00000000-0000-0000-0000-000000000000}"/>
          </ac:spMkLst>
        </pc:spChg>
        <pc:sldLayoutChg chg="modSp">
          <pc:chgData name="Raúl San Miguel" userId="be37e365dce55da6" providerId="LiveId" clId="{A7AB010F-7C15-4B8B-A984-F6603B8B9DFB}" dt="2023-03-01T18:22:10.044" v="0" actId="735"/>
          <pc:sldLayoutMkLst>
            <pc:docMk/>
            <pc:sldMasterMk cId="1641290380" sldId="2147483678"/>
            <pc:sldLayoutMk cId="3321842667" sldId="2147483716"/>
          </pc:sldLayoutMkLst>
        </pc:sldLayoutChg>
        <pc:sldLayoutChg chg="modSp">
          <pc:chgData name="Raúl San Miguel" userId="be37e365dce55da6" providerId="LiveId" clId="{A7AB010F-7C15-4B8B-A984-F6603B8B9DFB}" dt="2023-03-01T18:22:12.603" v="1" actId="735"/>
          <pc:sldLayoutMkLst>
            <pc:docMk/>
            <pc:sldMasterMk cId="1641290380" sldId="2147483678"/>
            <pc:sldLayoutMk cId="808368972" sldId="2147483717"/>
          </pc:sldLayoutMkLst>
        </pc:sldLayoutChg>
      </pc:sldMasterChg>
      <pc:sldMasterChg chg="modSp mod">
        <pc:chgData name="Raúl San Miguel" userId="be37e365dce55da6" providerId="LiveId" clId="{A7AB010F-7C15-4B8B-A984-F6603B8B9DFB}" dt="2023-03-01T18:22:59.925" v="186" actId="20577"/>
        <pc:sldMasterMkLst>
          <pc:docMk/>
          <pc:sldMasterMk cId="2972846559" sldId="2147483680"/>
        </pc:sldMasterMkLst>
        <pc:spChg chg="mod">
          <ac:chgData name="Raúl San Miguel" userId="be37e365dce55da6" providerId="LiveId" clId="{A7AB010F-7C15-4B8B-A984-F6603B8B9DFB}" dt="2023-03-01T18:22:59.925" v="186" actId="20577"/>
          <ac:spMkLst>
            <pc:docMk/>
            <pc:sldMasterMk cId="2972846559" sldId="2147483680"/>
            <ac:spMk id="7" creationId="{BAEE58D7-A86F-47F1-87FD-6346CB43561E}"/>
          </ac:spMkLst>
        </pc:spChg>
      </pc:sldMasterChg>
      <pc:sldMasterChg chg="modSp">
        <pc:chgData name="Raúl San Miguel" userId="be37e365dce55da6" providerId="LiveId" clId="{A7AB010F-7C15-4B8B-A984-F6603B8B9DFB}" dt="2023-03-01T18:23:34.764" v="189" actId="735"/>
        <pc:sldMasterMkLst>
          <pc:docMk/>
          <pc:sldMasterMk cId="3361394663" sldId="2147483710"/>
        </pc:sldMasterMkLst>
      </pc:sldMasterChg>
    </pc:docChg>
  </pc:docChgLst>
  <pc:docChgLst>
    <pc:chgData name="Guest User" providerId="Windows Live" clId="Web-{79228DC1-445A-4E6E-9455-95D30C6B09B0}"/>
    <pc:docChg chg="modSld">
      <pc:chgData name="Guest User" userId="" providerId="Windows Live" clId="Web-{79228DC1-445A-4E6E-9455-95D30C6B09B0}" dt="2023-03-01T19:44:15.210" v="71" actId="1076"/>
      <pc:docMkLst>
        <pc:docMk/>
      </pc:docMkLst>
      <pc:sldChg chg="delSp">
        <pc:chgData name="Guest User" userId="" providerId="Windows Live" clId="Web-{79228DC1-445A-4E6E-9455-95D30C6B09B0}" dt="2023-03-01T18:31:20.303" v="29"/>
        <pc:sldMkLst>
          <pc:docMk/>
          <pc:sldMk cId="2261557612" sldId="266"/>
        </pc:sldMkLst>
        <pc:spChg chg="del">
          <ac:chgData name="Guest User" userId="" providerId="Windows Live" clId="Web-{79228DC1-445A-4E6E-9455-95D30C6B09B0}" dt="2023-03-01T18:31:20.303" v="29"/>
          <ac:spMkLst>
            <pc:docMk/>
            <pc:sldMk cId="2261557612" sldId="266"/>
            <ac:spMk id="4" creationId="{F5E60FB9-3E98-DBBB-5010-FA7826AF5ACF}"/>
          </ac:spMkLst>
        </pc:spChg>
        <pc:spChg chg="del">
          <ac:chgData name="Guest User" userId="" providerId="Windows Live" clId="Web-{79228DC1-445A-4E6E-9455-95D30C6B09B0}" dt="2023-03-01T18:31:18.819" v="28"/>
          <ac:spMkLst>
            <pc:docMk/>
            <pc:sldMk cId="2261557612" sldId="266"/>
            <ac:spMk id="6" creationId="{7B75F326-0A10-A519-FE08-F2A040EF67F6}"/>
          </ac:spMkLst>
        </pc:spChg>
      </pc:sldChg>
      <pc:sldChg chg="modSp">
        <pc:chgData name="Guest User" userId="" providerId="Windows Live" clId="Web-{79228DC1-445A-4E6E-9455-95D30C6B09B0}" dt="2023-03-01T19:44:15.210" v="71" actId="1076"/>
        <pc:sldMkLst>
          <pc:docMk/>
          <pc:sldMk cId="106479100" sldId="374"/>
        </pc:sldMkLst>
        <pc:spChg chg="mod">
          <ac:chgData name="Guest User" userId="" providerId="Windows Live" clId="Web-{79228DC1-445A-4E6E-9455-95D30C6B09B0}" dt="2023-03-01T19:44:15.131" v="70" actId="1076"/>
          <ac:spMkLst>
            <pc:docMk/>
            <pc:sldMk cId="106479100" sldId="374"/>
            <ac:spMk id="6" creationId="{5D6EC89B-E295-27B5-F086-2E8CE6FD176C}"/>
          </ac:spMkLst>
        </pc:spChg>
        <pc:picChg chg="mod">
          <ac:chgData name="Guest User" userId="" providerId="Windows Live" clId="Web-{79228DC1-445A-4E6E-9455-95D30C6B09B0}" dt="2023-03-01T19:44:15.210" v="71" actId="1076"/>
          <ac:picMkLst>
            <pc:docMk/>
            <pc:sldMk cId="106479100" sldId="374"/>
            <ac:picMk id="7" creationId="{EDDF38B6-C4BF-711C-81A5-9A79C652F6B5}"/>
          </ac:picMkLst>
        </pc:picChg>
      </pc:sldChg>
      <pc:sldChg chg="delSp">
        <pc:chgData name="Guest User" userId="" providerId="Windows Live" clId="Web-{79228DC1-445A-4E6E-9455-95D30C6B09B0}" dt="2023-03-01T18:29:11.940" v="2"/>
        <pc:sldMkLst>
          <pc:docMk/>
          <pc:sldMk cId="3654593839" sldId="410"/>
        </pc:sldMkLst>
        <pc:spChg chg="del">
          <ac:chgData name="Guest User" userId="" providerId="Windows Live" clId="Web-{79228DC1-445A-4E6E-9455-95D30C6B09B0}" dt="2023-03-01T18:29:11.940" v="2"/>
          <ac:spMkLst>
            <pc:docMk/>
            <pc:sldMk cId="3654593839" sldId="410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10.127" v="1"/>
          <ac:spMkLst>
            <pc:docMk/>
            <pc:sldMk cId="3654593839" sldId="410"/>
            <ac:spMk id="10" creationId="{8A8B3575-E9A6-944D-F8B5-88B9927E4AD7}"/>
          </ac:spMkLst>
        </pc:spChg>
        <pc:picChg chg="del">
          <ac:chgData name="Guest User" userId="" providerId="Windows Live" clId="Web-{79228DC1-445A-4E6E-9455-95D30C6B09B0}" dt="2023-03-01T18:28:47.126" v="0"/>
          <ac:picMkLst>
            <pc:docMk/>
            <pc:sldMk cId="3654593839" sldId="410"/>
            <ac:picMk id="14" creationId="{87A00F68-BE8C-0B65-27E3-EB1C0606028C}"/>
          </ac:picMkLst>
        </pc:picChg>
      </pc:sldChg>
      <pc:sldChg chg="delSp">
        <pc:chgData name="Guest User" userId="" providerId="Windows Live" clId="Web-{79228DC1-445A-4E6E-9455-95D30C6B09B0}" dt="2023-03-01T18:29:59.394" v="12"/>
        <pc:sldMkLst>
          <pc:docMk/>
          <pc:sldMk cId="2969108566" sldId="411"/>
        </pc:sldMkLst>
        <pc:spChg chg="del">
          <ac:chgData name="Guest User" userId="" providerId="Windows Live" clId="Web-{79228DC1-445A-4E6E-9455-95D30C6B09B0}" dt="2023-03-01T18:29:57.254" v="11"/>
          <ac:spMkLst>
            <pc:docMk/>
            <pc:sldMk cId="2969108566" sldId="411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59.394" v="12"/>
          <ac:spMkLst>
            <pc:docMk/>
            <pc:sldMk cId="2969108566" sldId="411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29:42.909" v="8"/>
        <pc:sldMkLst>
          <pc:docMk/>
          <pc:sldMk cId="4074199292" sldId="412"/>
        </pc:sldMkLst>
        <pc:spChg chg="del">
          <ac:chgData name="Guest User" userId="" providerId="Windows Live" clId="Web-{79228DC1-445A-4E6E-9455-95D30C6B09B0}" dt="2023-03-01T18:29:42.909" v="8"/>
          <ac:spMkLst>
            <pc:docMk/>
            <pc:sldMk cId="4074199292" sldId="412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40.253" v="7"/>
          <ac:spMkLst>
            <pc:docMk/>
            <pc:sldMk cId="4074199292" sldId="412"/>
            <ac:spMk id="10" creationId="{8A8B3575-E9A6-944D-F8B5-88B9927E4AD7}"/>
          </ac:spMkLst>
        </pc:spChg>
      </pc:sldChg>
      <pc:sldChg chg="addSp delSp modSp">
        <pc:chgData name="Guest User" userId="" providerId="Windows Live" clId="Web-{79228DC1-445A-4E6E-9455-95D30C6B09B0}" dt="2023-03-01T18:30:50.458" v="21" actId="20577"/>
        <pc:sldMkLst>
          <pc:docMk/>
          <pc:sldMk cId="3712397010" sldId="413"/>
        </pc:sldMkLst>
        <pc:spChg chg="add del mod">
          <ac:chgData name="Guest User" userId="" providerId="Windows Live" clId="Web-{79228DC1-445A-4E6E-9455-95D30C6B09B0}" dt="2023-03-01T18:30:50.458" v="21" actId="20577"/>
          <ac:spMkLst>
            <pc:docMk/>
            <pc:sldMk cId="3712397010" sldId="413"/>
            <ac:spMk id="3" creationId="{BB7B7648-B46E-198A-7937-753EC4165B3B}"/>
          </ac:spMkLst>
        </pc:spChg>
        <pc:spChg chg="del">
          <ac:chgData name="Guest User" userId="" providerId="Windows Live" clId="Web-{79228DC1-445A-4E6E-9455-95D30C6B09B0}" dt="2023-03-01T18:30:29.926" v="19"/>
          <ac:spMkLst>
            <pc:docMk/>
            <pc:sldMk cId="3712397010" sldId="413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0:31.770" v="20"/>
          <ac:spMkLst>
            <pc:docMk/>
            <pc:sldMk cId="3712397010" sldId="413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0:07.051" v="14"/>
        <pc:sldMkLst>
          <pc:docMk/>
          <pc:sldMk cId="1133937069" sldId="416"/>
        </pc:sldMkLst>
        <pc:spChg chg="del">
          <ac:chgData name="Guest User" userId="" providerId="Windows Live" clId="Web-{79228DC1-445A-4E6E-9455-95D30C6B09B0}" dt="2023-03-01T18:29:48.581" v="9"/>
          <ac:spMkLst>
            <pc:docMk/>
            <pc:sldMk cId="1133937069" sldId="416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50.269" v="10"/>
          <ac:spMkLst>
            <pc:docMk/>
            <pc:sldMk cId="1133937069" sldId="416"/>
            <ac:spMk id="10" creationId="{8A8B3575-E9A6-944D-F8B5-88B9927E4AD7}"/>
          </ac:spMkLst>
        </pc:spChg>
        <pc:picChg chg="del">
          <ac:chgData name="Guest User" userId="" providerId="Windows Live" clId="Web-{79228DC1-445A-4E6E-9455-95D30C6B09B0}" dt="2023-03-01T18:30:05.676" v="13"/>
          <ac:picMkLst>
            <pc:docMk/>
            <pc:sldMk cId="1133937069" sldId="416"/>
            <ac:picMk id="11" creationId="{5146CD6D-FD9C-F679-5584-9018F71DD3B4}"/>
          </ac:picMkLst>
        </pc:picChg>
        <pc:picChg chg="del">
          <ac:chgData name="Guest User" userId="" providerId="Windows Live" clId="Web-{79228DC1-445A-4E6E-9455-95D30C6B09B0}" dt="2023-03-01T18:30:07.051" v="14"/>
          <ac:picMkLst>
            <pc:docMk/>
            <pc:sldMk cId="1133937069" sldId="416"/>
            <ac:picMk id="14" creationId="{87A00F68-BE8C-0B65-27E3-EB1C0606028C}"/>
          </ac:picMkLst>
        </pc:picChg>
      </pc:sldChg>
      <pc:sldChg chg="delSp modSp">
        <pc:chgData name="Guest User" userId="" providerId="Windows Live" clId="Web-{79228DC1-445A-4E6E-9455-95D30C6B09B0}" dt="2023-03-01T18:29:25.440" v="6"/>
        <pc:sldMkLst>
          <pc:docMk/>
          <pc:sldMk cId="2822166851" sldId="417"/>
        </pc:sldMkLst>
        <pc:spChg chg="del mod">
          <ac:chgData name="Guest User" userId="" providerId="Windows Live" clId="Web-{79228DC1-445A-4E6E-9455-95D30C6B09B0}" dt="2023-03-01T18:29:25.440" v="6"/>
          <ac:spMkLst>
            <pc:docMk/>
            <pc:sldMk cId="2822166851" sldId="417"/>
            <ac:spMk id="4" creationId="{D0F8B49A-8502-0C5E-B9BD-DAB8FDCFC118}"/>
          </ac:spMkLst>
        </pc:spChg>
        <pc:spChg chg="del mod">
          <ac:chgData name="Guest User" userId="" providerId="Windows Live" clId="Web-{79228DC1-445A-4E6E-9455-95D30C6B09B0}" dt="2023-03-01T18:29:21.252" v="4"/>
          <ac:spMkLst>
            <pc:docMk/>
            <pc:sldMk cId="2822166851" sldId="417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0:20.098" v="16"/>
        <pc:sldMkLst>
          <pc:docMk/>
          <pc:sldMk cId="2935841927" sldId="418"/>
        </pc:sldMkLst>
        <pc:spChg chg="del">
          <ac:chgData name="Guest User" userId="" providerId="Windows Live" clId="Web-{79228DC1-445A-4E6E-9455-95D30C6B09B0}" dt="2023-03-01T18:30:20.098" v="16"/>
          <ac:spMkLst>
            <pc:docMk/>
            <pc:sldMk cId="2935841927" sldId="418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0:19.082" v="15"/>
          <ac:spMkLst>
            <pc:docMk/>
            <pc:sldMk cId="2935841927" sldId="418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0:57.943" v="23"/>
        <pc:sldMkLst>
          <pc:docMk/>
          <pc:sldMk cId="733368810" sldId="419"/>
        </pc:sldMkLst>
        <pc:spChg chg="del">
          <ac:chgData name="Guest User" userId="" providerId="Windows Live" clId="Web-{79228DC1-445A-4E6E-9455-95D30C6B09B0}" dt="2023-03-01T18:30:57.943" v="23"/>
          <ac:spMkLst>
            <pc:docMk/>
            <pc:sldMk cId="733368810" sldId="419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0:55.959" v="22"/>
          <ac:spMkLst>
            <pc:docMk/>
            <pc:sldMk cId="733368810" sldId="419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1:04.428" v="25"/>
        <pc:sldMkLst>
          <pc:docMk/>
          <pc:sldMk cId="3369903388" sldId="420"/>
        </pc:sldMkLst>
        <pc:spChg chg="del">
          <ac:chgData name="Guest User" userId="" providerId="Windows Live" clId="Web-{79228DC1-445A-4E6E-9455-95D30C6B09B0}" dt="2023-03-01T18:31:04.428" v="25"/>
          <ac:spMkLst>
            <pc:docMk/>
            <pc:sldMk cId="3369903388" sldId="420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1:02.771" v="24"/>
          <ac:spMkLst>
            <pc:docMk/>
            <pc:sldMk cId="3369903388" sldId="420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1:11.865" v="27"/>
        <pc:sldMkLst>
          <pc:docMk/>
          <pc:sldMk cId="948610770" sldId="421"/>
        </pc:sldMkLst>
        <pc:spChg chg="del">
          <ac:chgData name="Guest User" userId="" providerId="Windows Live" clId="Web-{79228DC1-445A-4E6E-9455-95D30C6B09B0}" dt="2023-03-01T18:31:08.834" v="26"/>
          <ac:spMkLst>
            <pc:docMk/>
            <pc:sldMk cId="948610770" sldId="421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1:11.865" v="27"/>
          <ac:spMkLst>
            <pc:docMk/>
            <pc:sldMk cId="948610770" sldId="421"/>
            <ac:spMk id="10" creationId="{8A8B3575-E9A6-944D-F8B5-88B9927E4AD7}"/>
          </ac:spMkLst>
        </pc:spChg>
      </pc:sldChg>
      <pc:sldChg chg="addSp delSp modSp">
        <pc:chgData name="Guest User" userId="" providerId="Windows Live" clId="Web-{79228DC1-445A-4E6E-9455-95D30C6B09B0}" dt="2023-03-01T18:40:36.883" v="60"/>
        <pc:sldMkLst>
          <pc:docMk/>
          <pc:sldMk cId="47607279" sldId="423"/>
        </pc:sldMkLst>
        <pc:spChg chg="del">
          <ac:chgData name="Guest User" userId="" providerId="Windows Live" clId="Web-{79228DC1-445A-4E6E-9455-95D30C6B09B0}" dt="2023-03-01T18:39:14.880" v="33"/>
          <ac:spMkLst>
            <pc:docMk/>
            <pc:sldMk cId="47607279" sldId="423"/>
            <ac:spMk id="2" creationId="{9D6B97E1-4BDA-12E3-40DA-37308FF0156E}"/>
          </ac:spMkLst>
        </pc:spChg>
        <pc:spChg chg="del">
          <ac:chgData name="Guest User" userId="" providerId="Windows Live" clId="Web-{79228DC1-445A-4E6E-9455-95D30C6B09B0}" dt="2023-03-01T18:39:14.880" v="32"/>
          <ac:spMkLst>
            <pc:docMk/>
            <pc:sldMk cId="47607279" sldId="423"/>
            <ac:spMk id="3" creationId="{A00AE3E0-98C7-DE77-A434-208D90F53C27}"/>
          </ac:spMkLst>
        </pc:spChg>
        <pc:spChg chg="del">
          <ac:chgData name="Guest User" userId="" providerId="Windows Live" clId="Web-{79228DC1-445A-4E6E-9455-95D30C6B09B0}" dt="2023-03-01T18:39:14.880" v="31"/>
          <ac:spMkLst>
            <pc:docMk/>
            <pc:sldMk cId="47607279" sldId="423"/>
            <ac:spMk id="4" creationId="{BB022380-64FE-52DC-4281-BCE95799921E}"/>
          </ac:spMkLst>
        </pc:spChg>
        <pc:spChg chg="del">
          <ac:chgData name="Guest User" userId="" providerId="Windows Live" clId="Web-{79228DC1-445A-4E6E-9455-95D30C6B09B0}" dt="2023-03-01T18:39:14.880" v="30"/>
          <ac:spMkLst>
            <pc:docMk/>
            <pc:sldMk cId="47607279" sldId="423"/>
            <ac:spMk id="5" creationId="{EE5CCC63-833B-065E-3F4A-563B7BFBB5C9}"/>
          </ac:spMkLst>
        </pc:spChg>
        <pc:spChg chg="add mod">
          <ac:chgData name="Guest User" userId="" providerId="Windows Live" clId="Web-{79228DC1-445A-4E6E-9455-95D30C6B09B0}" dt="2023-03-01T18:39:23.787" v="34"/>
          <ac:spMkLst>
            <pc:docMk/>
            <pc:sldMk cId="47607279" sldId="423"/>
            <ac:spMk id="7" creationId="{5F9FB65A-5A1E-5A58-F20A-392D5A1D6B85}"/>
          </ac:spMkLst>
        </pc:spChg>
        <pc:spChg chg="add mod">
          <ac:chgData name="Guest User" userId="" providerId="Windows Live" clId="Web-{79228DC1-445A-4E6E-9455-95D30C6B09B0}" dt="2023-03-01T18:39:23.803" v="35"/>
          <ac:spMkLst>
            <pc:docMk/>
            <pc:sldMk cId="47607279" sldId="423"/>
            <ac:spMk id="9" creationId="{E85EA3CA-8DFE-3FCB-6D77-521ECC151A13}"/>
          </ac:spMkLst>
        </pc:spChg>
        <pc:spChg chg="add">
          <ac:chgData name="Guest User" userId="" providerId="Windows Live" clId="Web-{79228DC1-445A-4E6E-9455-95D30C6B09B0}" dt="2023-03-01T18:39:36.225" v="36"/>
          <ac:spMkLst>
            <pc:docMk/>
            <pc:sldMk cId="47607279" sldId="423"/>
            <ac:spMk id="11" creationId="{ECF07CFB-CAC1-93BE-C0D6-AF0358DD4D8C}"/>
          </ac:spMkLst>
        </pc:spChg>
        <pc:spChg chg="add mod">
          <ac:chgData name="Guest User" userId="" providerId="Windows Live" clId="Web-{79228DC1-445A-4E6E-9455-95D30C6B09B0}" dt="2023-03-01T18:40:07.445" v="54" actId="20577"/>
          <ac:spMkLst>
            <pc:docMk/>
            <pc:sldMk cId="47607279" sldId="423"/>
            <ac:spMk id="13" creationId="{AD9A251D-6294-AD21-6B33-490525DD6EEC}"/>
          </ac:spMkLst>
        </pc:spChg>
        <pc:spChg chg="add mod">
          <ac:chgData name="Guest User" userId="" providerId="Windows Live" clId="Web-{79228DC1-445A-4E6E-9455-95D30C6B09B0}" dt="2023-03-01T18:40:10.742" v="58" actId="20577"/>
          <ac:spMkLst>
            <pc:docMk/>
            <pc:sldMk cId="47607279" sldId="423"/>
            <ac:spMk id="15" creationId="{A871A817-47D4-4220-54B6-93DF076CD69E}"/>
          </ac:spMkLst>
        </pc:spChg>
        <pc:picChg chg="add mod">
          <ac:chgData name="Guest User" userId="" providerId="Windows Live" clId="Web-{79228DC1-445A-4E6E-9455-95D30C6B09B0}" dt="2023-03-01T18:40:27.805" v="59"/>
          <ac:picMkLst>
            <pc:docMk/>
            <pc:sldMk cId="47607279" sldId="423"/>
            <ac:picMk id="17" creationId="{01BD2763-50CA-EC9F-AD32-B77E019D0023}"/>
          </ac:picMkLst>
        </pc:picChg>
        <pc:picChg chg="add mod">
          <ac:chgData name="Guest User" userId="" providerId="Windows Live" clId="Web-{79228DC1-445A-4E6E-9455-95D30C6B09B0}" dt="2023-03-01T18:40:36.883" v="60"/>
          <ac:picMkLst>
            <pc:docMk/>
            <pc:sldMk cId="47607279" sldId="423"/>
            <ac:picMk id="19" creationId="{8D425E88-3202-D608-F558-ADCC42BEF258}"/>
          </ac:picMkLst>
        </pc:picChg>
      </pc:sldChg>
    </pc:docChg>
  </pc:docChgLst>
  <pc:docChgLst>
    <pc:chgData name="Guest User" providerId="Windows Live" clId="Web-{1535AE8F-F463-4CBB-8EA9-B55D8AC39D9A}"/>
    <pc:docChg chg="modSld">
      <pc:chgData name="Guest User" userId="" providerId="Windows Live" clId="Web-{1535AE8F-F463-4CBB-8EA9-B55D8AC39D9A}" dt="2023-03-01T20:41:00.711" v="24" actId="20577"/>
      <pc:docMkLst>
        <pc:docMk/>
      </pc:docMkLst>
      <pc:sldChg chg="modSp">
        <pc:chgData name="Guest User" userId="" providerId="Windows Live" clId="Web-{1535AE8F-F463-4CBB-8EA9-B55D8AC39D9A}" dt="2023-03-01T20:41:00.711" v="24" actId="20577"/>
        <pc:sldMkLst>
          <pc:docMk/>
          <pc:sldMk cId="1528233860" sldId="382"/>
        </pc:sldMkLst>
        <pc:spChg chg="mod">
          <ac:chgData name="Guest User" userId="" providerId="Windows Live" clId="Web-{1535AE8F-F463-4CBB-8EA9-B55D8AC39D9A}" dt="2023-03-01T20:41:00.711" v="24" actId="20577"/>
          <ac:spMkLst>
            <pc:docMk/>
            <pc:sldMk cId="1528233860" sldId="382"/>
            <ac:spMk id="14" creationId="{F8C08FB7-0E07-5842-9691-0F523D4E6FCD}"/>
          </ac:spMkLst>
        </pc:spChg>
      </pc:sldChg>
      <pc:sldChg chg="addSp delSp modSp">
        <pc:chgData name="Guest User" userId="" providerId="Windows Live" clId="Web-{1535AE8F-F463-4CBB-8EA9-B55D8AC39D9A}" dt="2023-03-01T20:40:39.382" v="7"/>
        <pc:sldMkLst>
          <pc:docMk/>
          <pc:sldMk cId="320178662" sldId="385"/>
        </pc:sldMkLst>
        <pc:spChg chg="mod">
          <ac:chgData name="Guest User" userId="" providerId="Windows Live" clId="Web-{1535AE8F-F463-4CBB-8EA9-B55D8AC39D9A}" dt="2023-03-01T20:40:35.585" v="6" actId="20577"/>
          <ac:spMkLst>
            <pc:docMk/>
            <pc:sldMk cId="320178662" sldId="385"/>
            <ac:spMk id="3" creationId="{A6FB13AA-D373-6E10-7A80-DD27984F3AC2}"/>
          </ac:spMkLst>
        </pc:spChg>
        <pc:spChg chg="del">
          <ac:chgData name="Guest User" userId="" providerId="Windows Live" clId="Web-{1535AE8F-F463-4CBB-8EA9-B55D8AC39D9A}" dt="2023-03-01T20:40:39.382" v="7"/>
          <ac:spMkLst>
            <pc:docMk/>
            <pc:sldMk cId="320178662" sldId="385"/>
            <ac:spMk id="7" creationId="{96437955-7439-6C24-30AF-4412F1529D1D}"/>
          </ac:spMkLst>
        </pc:spChg>
        <pc:spChg chg="add mod">
          <ac:chgData name="Guest User" userId="" providerId="Windows Live" clId="Web-{1535AE8F-F463-4CBB-8EA9-B55D8AC39D9A}" dt="2023-03-01T20:40:39.382" v="7"/>
          <ac:spMkLst>
            <pc:docMk/>
            <pc:sldMk cId="320178662" sldId="385"/>
            <ac:spMk id="8" creationId="{3779937B-9949-6AD7-BFDF-0B7187B12DD7}"/>
          </ac:spMkLst>
        </pc:spChg>
      </pc:sldChg>
      <pc:sldChg chg="modSp">
        <pc:chgData name="Guest User" userId="" providerId="Windows Live" clId="Web-{1535AE8F-F463-4CBB-8EA9-B55D8AC39D9A}" dt="2023-03-01T20:36:36.924" v="2" actId="1076"/>
        <pc:sldMkLst>
          <pc:docMk/>
          <pc:sldMk cId="2406020388" sldId="386"/>
        </pc:sldMkLst>
        <pc:spChg chg="mod">
          <ac:chgData name="Guest User" userId="" providerId="Windows Live" clId="Web-{1535AE8F-F463-4CBB-8EA9-B55D8AC39D9A}" dt="2023-03-01T20:36:36.924" v="2" actId="1076"/>
          <ac:spMkLst>
            <pc:docMk/>
            <pc:sldMk cId="2406020388" sldId="386"/>
            <ac:spMk id="11" creationId="{003B2709-DE14-1D6A-D12B-7672549320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43D0C-11B7-4B28-9C2F-C18435D63C8D}" type="datetimeFigureOut">
              <a:t>01/03/2023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697C2-7F74-4584-8917-218B1C0C73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3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6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0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35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48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3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3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29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7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4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12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1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8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</p:spTree>
    <p:extLst>
      <p:ext uri="{BB962C8B-B14F-4D97-AF65-F5344CB8AC3E}">
        <p14:creationId xmlns:p14="http://schemas.microsoft.com/office/powerpoint/2010/main" val="175503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4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4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1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5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674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3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</p:spTree>
    <p:extLst>
      <p:ext uri="{BB962C8B-B14F-4D97-AF65-F5344CB8AC3E}">
        <p14:creationId xmlns:p14="http://schemas.microsoft.com/office/powerpoint/2010/main" val="88092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77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02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33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37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84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7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204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659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8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27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2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54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12637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2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14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2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42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8368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D870D26-51D0-F4D1-A957-AA0260D3F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552" y="6473314"/>
            <a:ext cx="8592693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8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61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63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Structural Analysis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TUM School of Engineering and Design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29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5" r:id="rId2"/>
    <p:sldLayoutId id="2147483716" r:id="rId3"/>
    <p:sldLayoutId id="2147483717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Structural Analysis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TUM School of Engineering and Design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4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4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55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05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48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4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EF889-D355-21E5-FE1D-2BE9A4FC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4" y="1185935"/>
            <a:ext cx="7628466" cy="1609864"/>
          </a:xfrm>
        </p:spPr>
        <p:txBody>
          <a:bodyPr/>
          <a:lstStyle/>
          <a:p>
            <a:r>
              <a:rPr lang="en-US" sz="2400">
                <a:cs typeface="Arial"/>
              </a:rPr>
              <a:t>Structural Wind Engineering</a:t>
            </a:r>
            <a:br>
              <a:rPr lang="en-US" sz="2400">
                <a:cs typeface="Arial"/>
              </a:rPr>
            </a:br>
            <a:br>
              <a:rPr lang="de-DE" sz="3200" b="1"/>
            </a:br>
            <a:r>
              <a:rPr lang="de-DE" sz="3200" b="1"/>
              <a:t>Bank of America Plaza, Atlanta</a:t>
            </a:r>
            <a:endParaRPr lang="en-US" sz="280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1D366AE-54BC-B80D-5A34-71528508771A}"/>
              </a:ext>
            </a:extLst>
          </p:cNvPr>
          <p:cNvSpPr txBox="1">
            <a:spLocks/>
          </p:cNvSpPr>
          <p:nvPr/>
        </p:nvSpPr>
        <p:spPr>
          <a:xfrm>
            <a:off x="476254" y="3178311"/>
            <a:ext cx="8508999" cy="26198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1800" b="1"/>
              <a:t>GROUP 6:</a:t>
            </a:r>
          </a:p>
          <a:p>
            <a:pPr>
              <a:lnSpc>
                <a:spcPct val="150000"/>
              </a:lnSpc>
            </a:pPr>
            <a:r>
              <a:rPr lang="de-DE" sz="1800" b="1"/>
              <a:t>Javad Mohebi</a:t>
            </a:r>
          </a:p>
          <a:p>
            <a:pPr>
              <a:lnSpc>
                <a:spcPct val="150000"/>
              </a:lnSpc>
            </a:pPr>
            <a:r>
              <a:rPr lang="de-DE" sz="1800" b="1"/>
              <a:t>Rodrigo Castedo-Hernández</a:t>
            </a:r>
          </a:p>
          <a:p>
            <a:pPr>
              <a:lnSpc>
                <a:spcPct val="150000"/>
              </a:lnSpc>
            </a:pPr>
            <a:r>
              <a:rPr lang="de-DE" sz="1800" b="1"/>
              <a:t>Raúl San Miguel Peñas</a:t>
            </a:r>
          </a:p>
          <a:p>
            <a:pPr>
              <a:lnSpc>
                <a:spcPct val="150000"/>
              </a:lnSpc>
            </a:pPr>
            <a:r>
              <a:rPr lang="de-DE" sz="1800" i="1"/>
              <a:t>Supervisor: </a:t>
            </a:r>
            <a:r>
              <a:rPr lang="de-DE" sz="1800" i="1" err="1"/>
              <a:t>Anoop</a:t>
            </a:r>
            <a:r>
              <a:rPr lang="de-DE" sz="1800" i="1"/>
              <a:t> </a:t>
            </a:r>
            <a:r>
              <a:rPr lang="de-DE" sz="1800" i="1" err="1"/>
              <a:t>Kodakkal</a:t>
            </a:r>
            <a:endParaRPr lang="de-DE" sz="1800" i="1"/>
          </a:p>
          <a:p>
            <a:pPr>
              <a:lnSpc>
                <a:spcPct val="150000"/>
              </a:lnSpc>
            </a:pPr>
            <a:endParaRPr lang="de-DE" sz="1800" i="1"/>
          </a:p>
          <a:p>
            <a:pPr>
              <a:lnSpc>
                <a:spcPct val="150000"/>
              </a:lnSpc>
            </a:pPr>
            <a:endParaRPr lang="de-DE" sz="1800" i="1"/>
          </a:p>
          <a:p>
            <a:pPr>
              <a:lnSpc>
                <a:spcPct val="150000"/>
              </a:lnSpc>
            </a:pPr>
            <a:r>
              <a:rPr lang="de-DE" sz="1600"/>
              <a:t>March 2,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F38B6-C4BF-711C-81A5-9A79C652F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94" y="1059870"/>
            <a:ext cx="4428142" cy="54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F5F32759-C027-5B41-AC88-DE6B3043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87" y="828763"/>
            <a:ext cx="7681661" cy="5253264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E6717636-A698-CC43-52F0-B1891912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6" y="2772012"/>
            <a:ext cx="6320455" cy="37013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23" name="Picture 22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7180301C-779D-D8F3-20F9-D5B42924B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12" b="89896" l="9948" r="89987">
                        <a14:foregroundMark x1="18783" y1="41605" x2="27160" y2="21100"/>
                        <a14:foregroundMark x1="27160" y1="21100" x2="39332" y2="17979"/>
                        <a14:foregroundMark x1="39332" y1="17979" x2="36846" y2="39673"/>
                        <a14:foregroundMark x1="36846" y1="39673" x2="22382" y2="49629"/>
                        <a14:foregroundMark x1="22382" y1="49629" x2="32003" y2="31352"/>
                        <a14:foregroundMark x1="32003" y1="31352" x2="32199" y2="30758"/>
                        <a14:foregroundMark x1="44634" y1="9212" x2="46531" y2="9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158" y="3438376"/>
            <a:ext cx="6320455" cy="278340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Mesh</a:t>
            </a:r>
            <a:r>
              <a:rPr lang="es-ES"/>
              <a:t> </a:t>
            </a:r>
            <a:r>
              <a:rPr lang="es-ES" err="1"/>
              <a:t>size</a:t>
            </a:r>
            <a:endParaRPr lang="es-ES"/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D7FFDB7F-85B5-E2FB-7FE1-AB7E7D822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179" y="3599910"/>
            <a:ext cx="6320456" cy="2532196"/>
          </a:xfrm>
          <a:prstGeom prst="rect">
            <a:avLst/>
          </a:prstGeom>
        </p:spPr>
      </p:pic>
      <p:pic>
        <p:nvPicPr>
          <p:cNvPr id="25" name="Picture 2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13E1C43-4E35-0665-E090-6D39ABF7E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158" y="3613666"/>
            <a:ext cx="6320453" cy="250023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B006D24-C1CF-F6FE-8F81-97D17E0A793F}"/>
              </a:ext>
            </a:extLst>
          </p:cNvPr>
          <p:cNvGrpSpPr/>
          <p:nvPr/>
        </p:nvGrpSpPr>
        <p:grpSpPr>
          <a:xfrm>
            <a:off x="6511972" y="4080133"/>
            <a:ext cx="827483" cy="2186490"/>
            <a:chOff x="6888450" y="2508162"/>
            <a:chExt cx="739855" cy="18680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779491-F934-CFFB-A493-3B86B5FA2B98}"/>
                </a:ext>
              </a:extLst>
            </p:cNvPr>
            <p:cNvSpPr/>
            <p:nvPr/>
          </p:nvSpPr>
          <p:spPr>
            <a:xfrm>
              <a:off x="6888450" y="2508162"/>
              <a:ext cx="447912" cy="186808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CAA16E-17E0-BCC2-60ED-10A456DCB828}"/>
                </a:ext>
              </a:extLst>
            </p:cNvPr>
            <p:cNvGrpSpPr/>
            <p:nvPr/>
          </p:nvGrpSpPr>
          <p:grpSpPr>
            <a:xfrm>
              <a:off x="6911691" y="2563362"/>
              <a:ext cx="716614" cy="1780907"/>
              <a:chOff x="6871791" y="2535898"/>
              <a:chExt cx="716614" cy="178090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C1FC88-FDE6-1DCB-02EF-13645453F347}"/>
                  </a:ext>
                </a:extLst>
              </p:cNvPr>
              <p:cNvSpPr txBox="1"/>
              <p:nvPr/>
            </p:nvSpPr>
            <p:spPr>
              <a:xfrm>
                <a:off x="6871791" y="2535898"/>
                <a:ext cx="716614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120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F08C4A-44FF-B249-BCEC-296EE2FBDCB4}"/>
                  </a:ext>
                </a:extLst>
              </p:cNvPr>
              <p:cNvSpPr txBox="1"/>
              <p:nvPr/>
            </p:nvSpPr>
            <p:spPr>
              <a:xfrm>
                <a:off x="7072503" y="3009685"/>
                <a:ext cx="447912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50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83781-F6BF-3609-D1A2-48F83130C5F7}"/>
                  </a:ext>
                </a:extLst>
              </p:cNvPr>
              <p:cNvSpPr txBox="1"/>
              <p:nvPr/>
            </p:nvSpPr>
            <p:spPr>
              <a:xfrm>
                <a:off x="7069844" y="3479106"/>
                <a:ext cx="434643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DD0849-5357-EB11-8C28-0CEC35B9C077}"/>
                  </a:ext>
                </a:extLst>
              </p:cNvPr>
              <p:cNvSpPr txBox="1"/>
              <p:nvPr/>
            </p:nvSpPr>
            <p:spPr>
              <a:xfrm>
                <a:off x="7008139" y="3950473"/>
                <a:ext cx="434643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3|2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A95ED3-22AB-6A3F-4821-C361A68954E4}"/>
              </a:ext>
            </a:extLst>
          </p:cNvPr>
          <p:cNvGrpSpPr>
            <a:grpSpLocks noChangeAspect="1"/>
          </p:cNvGrpSpPr>
          <p:nvPr/>
        </p:nvGrpSpPr>
        <p:grpSpPr>
          <a:xfrm>
            <a:off x="5641576" y="856131"/>
            <a:ext cx="6280512" cy="3478028"/>
            <a:chOff x="3706597" y="544421"/>
            <a:chExt cx="3982110" cy="22052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8DCE84-42B5-2D53-CDD1-774AE76A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16" b="98704" l="4295" r="97853">
                          <a14:foregroundMark x1="24123" y1="82097" x2="11238" y2="69140"/>
                          <a14:foregroundMark x1="11238" y1="69140" x2="13386" y2="50177"/>
                          <a14:foregroundMark x1="13386" y1="50177" x2="27917" y2="38163"/>
                          <a14:foregroundMark x1="12169" y1="51237" x2="9019" y2="58186"/>
                          <a14:foregroundMark x1="7301" y1="52650" x2="6872" y2="62544"/>
                          <a14:foregroundMark x1="68790" y1="4711" x2="70723" y2="3416"/>
                          <a14:foregroundMark x1="33715" y1="59835" x2="28776" y2="67845"/>
                          <a14:foregroundMark x1="31067" y1="57597" x2="31353" y2="59364"/>
                          <a14:foregroundMark x1="4295" y1="65724" x2="11238" y2="74323"/>
                          <a14:foregroundMark x1="11310" y1="74087" x2="24052" y2="86101"/>
                          <a14:foregroundMark x1="90838" y1="30860" x2="93558" y2="32391"/>
                          <a14:foregroundMark x1="94488" y1="30035" x2="97924" y2="35571"/>
                          <a14:foregroundMark x1="93057" y1="42521" x2="95132" y2="89517"/>
                          <a14:foregroundMark x1="91911" y1="38869" x2="90981" y2="60424"/>
                          <a14:foregroundMark x1="92484" y1="54299" x2="94130" y2="98704"/>
                          <a14:backgroundMark x1="5082" y1="82450" x2="7588" y2="93993"/>
                          <a14:backgroundMark x1="6800" y1="85866" x2="13815" y2="97527"/>
                          <a14:backgroundMark x1="11310" y1="84217" x2="26772" y2="98233"/>
                          <a14:backgroundMark x1="26772" y1="98233" x2="49177" y2="91166"/>
                          <a14:backgroundMark x1="49177" y1="91166" x2="63207" y2="96466"/>
                          <a14:backgroundMark x1="63207" y1="96466" x2="63278" y2="972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6597" y="544421"/>
              <a:ext cx="3628609" cy="2205217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913F5C-3A17-16DC-DF03-81AEB5F01C5F}"/>
                </a:ext>
              </a:extLst>
            </p:cNvPr>
            <p:cNvGrpSpPr/>
            <p:nvPr/>
          </p:nvGrpSpPr>
          <p:grpSpPr>
            <a:xfrm>
              <a:off x="7084838" y="1282527"/>
              <a:ext cx="603869" cy="1347122"/>
              <a:chOff x="7084842" y="1282527"/>
              <a:chExt cx="624575" cy="134712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9421AEF-6B7B-35E5-95BA-FF4AA8B040E5}"/>
                  </a:ext>
                </a:extLst>
              </p:cNvPr>
              <p:cNvSpPr/>
              <p:nvPr/>
            </p:nvSpPr>
            <p:spPr>
              <a:xfrm>
                <a:off x="7108300" y="1282527"/>
                <a:ext cx="601117" cy="13471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s-E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8A1372-E7E6-4B85-8C27-1BB0C43AA9FC}"/>
                  </a:ext>
                </a:extLst>
              </p:cNvPr>
              <p:cNvSpPr txBox="1"/>
              <p:nvPr/>
            </p:nvSpPr>
            <p:spPr>
              <a:xfrm>
                <a:off x="7084842" y="1525607"/>
                <a:ext cx="601117" cy="27186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120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41FC76-4C8C-2F01-02DE-054CD94E432A}"/>
                  </a:ext>
                </a:extLst>
              </p:cNvPr>
              <p:cNvSpPr txBox="1"/>
              <p:nvPr/>
            </p:nvSpPr>
            <p:spPr>
              <a:xfrm>
                <a:off x="7258992" y="2160360"/>
                <a:ext cx="375722" cy="27186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1.5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95A405-B63B-DC20-7165-E517BAD714E2}"/>
              </a:ext>
            </a:extLst>
          </p:cNvPr>
          <p:cNvSpPr txBox="1"/>
          <p:nvPr/>
        </p:nvSpPr>
        <p:spPr>
          <a:xfrm>
            <a:off x="2368040" y="5436902"/>
            <a:ext cx="3033064" cy="342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s-ES" sz="2133" err="1">
                <a:latin typeface="+mn-lt"/>
              </a:rPr>
              <a:t>Surfaces</a:t>
            </a:r>
            <a:r>
              <a:rPr lang="es-ES" sz="2133">
                <a:latin typeface="+mn-lt"/>
              </a:rPr>
              <a:t> and </a:t>
            </a:r>
            <a:r>
              <a:rPr lang="es-ES" sz="2133" err="1">
                <a:latin typeface="+mn-lt"/>
              </a:rPr>
              <a:t>Volumes</a:t>
            </a:r>
            <a:endParaRPr lang="es-ES" sz="2133"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EDED10-81F4-63D1-BABA-F2B1FDBB9436}"/>
              </a:ext>
            </a:extLst>
          </p:cNvPr>
          <p:cNvSpPr txBox="1"/>
          <p:nvPr/>
        </p:nvSpPr>
        <p:spPr>
          <a:xfrm>
            <a:off x="8318339" y="3541853"/>
            <a:ext cx="2234295" cy="342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s-ES" sz="2133" err="1">
                <a:latin typeface="+mn-lt"/>
              </a:rPr>
              <a:t>Lines</a:t>
            </a:r>
            <a:endParaRPr lang="es-ES" sz="2133">
              <a:latin typeface="+mn-lt"/>
            </a:endParaRP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3CD2626-B60E-A218-E58D-A2F8DF5DF20A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(Mesh)</a:t>
            </a:r>
          </a:p>
          <a:p>
            <a:r>
              <a:rPr lang="en-US" sz="2900">
                <a:latin typeface="Arial"/>
                <a:cs typeface="Arial"/>
              </a:rPr>
              <a:t> 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9F5EAF5-1063-373E-65AA-3D55DF4F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97375"/>
              </p:ext>
            </p:extLst>
          </p:nvPr>
        </p:nvGraphicFramePr>
        <p:xfrm>
          <a:off x="7191425" y="4528295"/>
          <a:ext cx="4674090" cy="1417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1691">
                  <a:extLst>
                    <a:ext uri="{9D8B030D-6E8A-4147-A177-3AD203B41FA5}">
                      <a16:colId xmlns:a16="http://schemas.microsoft.com/office/drawing/2014/main" val="3651055523"/>
                    </a:ext>
                  </a:extLst>
                </a:gridCol>
                <a:gridCol w="926999">
                  <a:extLst>
                    <a:ext uri="{9D8B030D-6E8A-4147-A177-3AD203B41FA5}">
                      <a16:colId xmlns:a16="http://schemas.microsoft.com/office/drawing/2014/main" val="271492371"/>
                    </a:ext>
                  </a:extLst>
                </a:gridCol>
                <a:gridCol w="690705">
                  <a:extLst>
                    <a:ext uri="{9D8B030D-6E8A-4147-A177-3AD203B41FA5}">
                      <a16:colId xmlns:a16="http://schemas.microsoft.com/office/drawing/2014/main" val="1052962328"/>
                    </a:ext>
                  </a:extLst>
                </a:gridCol>
                <a:gridCol w="763412">
                  <a:extLst>
                    <a:ext uri="{9D8B030D-6E8A-4147-A177-3AD203B41FA5}">
                      <a16:colId xmlns:a16="http://schemas.microsoft.com/office/drawing/2014/main" val="3114605561"/>
                    </a:ext>
                  </a:extLst>
                </a:gridCol>
                <a:gridCol w="1181283">
                  <a:extLst>
                    <a:ext uri="{9D8B030D-6E8A-4147-A177-3AD203B41FA5}">
                      <a16:colId xmlns:a16="http://schemas.microsoft.com/office/drawing/2014/main" val="22857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Mesh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quality</a:t>
                      </a:r>
                      <a:endParaRPr lang="es-ES" sz="1400"/>
                    </a:p>
                  </a:txBody>
                  <a:tcPr anchor="ctr"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852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Simulation</a:t>
                      </a:r>
                      <a:r>
                        <a:rPr lang="es-ES" sz="1400"/>
                        <a:t> 1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400" err="1"/>
                        <a:t>Simulation</a:t>
                      </a:r>
                      <a:r>
                        <a:rPr lang="es-ES" sz="1400"/>
                        <a:t>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93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Triangular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4.54E4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(&gt;50º)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4.25E4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(&gt;50º)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59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Tetrahedral</a:t>
                      </a:r>
                      <a:endParaRPr lang="es-E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2.90E6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(&gt;55º)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2,48E6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(45º-55º)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394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0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BCBB7B3B-B123-383F-0495-2036F6C9DBB0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</a:t>
            </a:r>
            <a:r>
              <a:rPr lang="en-US" sz="2900" err="1">
                <a:latin typeface="Arial"/>
                <a:cs typeface="Arial"/>
              </a:rPr>
              <a:t>Kratos</a:t>
            </a:r>
            <a:r>
              <a:rPr lang="en-US" sz="2900">
                <a:latin typeface="Arial"/>
                <a:cs typeface="Arial"/>
              </a:rPr>
              <a:t>)</a:t>
            </a:r>
          </a:p>
          <a:p>
            <a:r>
              <a:rPr lang="en-US" sz="2900">
                <a:latin typeface="Arial"/>
                <a:cs typeface="Arial"/>
              </a:rPr>
              <a:t>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F25F4B0-00B7-F175-6427-658A51B4FA3A}"/>
              </a:ext>
            </a:extLst>
          </p:cNvPr>
          <p:cNvSpPr txBox="1">
            <a:spLocks/>
          </p:cNvSpPr>
          <p:nvPr/>
        </p:nvSpPr>
        <p:spPr>
          <a:xfrm>
            <a:off x="425454" y="2113937"/>
            <a:ext cx="4009386" cy="41344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/>
              <a:t>Time </a:t>
            </a:r>
            <a:r>
              <a:rPr lang="es-ES" sz="2000" b="1" err="1"/>
              <a:t>parameters</a:t>
            </a:r>
            <a:endParaRPr lang="es-ES" sz="2000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/>
              <a:t>Time step = 0.03s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/>
              <a:t>Total time = 250s</a:t>
            </a:r>
          </a:p>
          <a:p>
            <a:pPr lvl="1" indent="0">
              <a:buFont typeface="Arial" charset="0"/>
              <a:buNone/>
            </a:pP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/>
              <a:t>Time </a:t>
            </a:r>
            <a:r>
              <a:rPr lang="es-ES" sz="2000" b="1" err="1"/>
              <a:t>intervals</a:t>
            </a:r>
            <a:endParaRPr lang="es-ES" sz="2000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Ramp</a:t>
            </a:r>
            <a:r>
              <a:rPr lang="es-ES"/>
              <a:t> up (0,10)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Constant</a:t>
            </a:r>
            <a:r>
              <a:rPr lang="es-ES"/>
              <a:t> Flow (10, 250)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 err="1"/>
              <a:t>Mathematical</a:t>
            </a:r>
            <a:r>
              <a:rPr lang="es-ES" sz="2000" b="1"/>
              <a:t> </a:t>
            </a:r>
            <a:r>
              <a:rPr lang="es-ES" sz="2000" b="1" err="1"/>
              <a:t>model</a:t>
            </a:r>
            <a:endParaRPr lang="es-ES" sz="2000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Incompressible</a:t>
            </a:r>
            <a:r>
              <a:rPr lang="es-ES"/>
              <a:t> N-S </a:t>
            </a:r>
            <a:r>
              <a:rPr lang="es-ES" err="1"/>
              <a:t>eq</a:t>
            </a:r>
            <a:r>
              <a:rPr lang="es-ES"/>
              <a:t>.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03B2709-DE14-1D6A-D12B-767254932030}"/>
              </a:ext>
            </a:extLst>
          </p:cNvPr>
          <p:cNvSpPr txBox="1">
            <a:spLocks/>
          </p:cNvSpPr>
          <p:nvPr/>
        </p:nvSpPr>
        <p:spPr>
          <a:xfrm>
            <a:off x="5692450" y="2113937"/>
            <a:ext cx="5118312" cy="41344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b="1"/>
              <a:t>Time </a:t>
            </a:r>
            <a:r>
              <a:rPr lang="es-ES" b="1" err="1"/>
              <a:t>integration</a:t>
            </a:r>
            <a:r>
              <a:rPr lang="es-ES" b="1"/>
              <a:t> </a:t>
            </a:r>
            <a:r>
              <a:rPr lang="es-ES" b="1" err="1"/>
              <a:t>Scheme</a:t>
            </a:r>
            <a:endParaRPr lang="es-ES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Order</a:t>
            </a:r>
            <a:r>
              <a:rPr lang="es-ES"/>
              <a:t> </a:t>
            </a:r>
            <a:r>
              <a:rPr lang="es-ES" err="1"/>
              <a:t>Backward</a:t>
            </a:r>
            <a:r>
              <a:rPr lang="es-ES"/>
              <a:t> </a:t>
            </a:r>
            <a:r>
              <a:rPr lang="es-ES" err="1"/>
              <a:t>Differentiation</a:t>
            </a:r>
            <a:r>
              <a:rPr lang="es-ES"/>
              <a:t> </a:t>
            </a:r>
          </a:p>
          <a:p>
            <a:pPr lvl="1" indent="0">
              <a:buNone/>
            </a:pPr>
            <a:r>
              <a:rPr lang="es-ES"/>
              <a:t>      Formula (BDF2)</a:t>
            </a:r>
          </a:p>
          <a:p>
            <a:pPr lvl="1" indent="0">
              <a:buNone/>
            </a:pPr>
            <a:endParaRPr lang="es-E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err="1"/>
              <a:t>Turbulence</a:t>
            </a:r>
            <a:r>
              <a:rPr lang="es-ES" b="1"/>
              <a:t> </a:t>
            </a:r>
            <a:r>
              <a:rPr lang="es-ES" b="1" err="1"/>
              <a:t>model</a:t>
            </a:r>
            <a:endParaRPr lang="es-ES" b="1"/>
          </a:p>
          <a:p>
            <a:pPr marL="577845" lvl="1" indent="-342900"/>
            <a:r>
              <a:rPr lang="es-ES"/>
              <a:t>LES</a:t>
            </a:r>
          </a:p>
          <a:p>
            <a:pPr marL="342900" indent="-342900"/>
            <a:endParaRPr lang="es-E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err="1"/>
              <a:t>One</a:t>
            </a:r>
            <a:r>
              <a:rPr lang="es-ES" b="1"/>
              <a:t> </a:t>
            </a:r>
            <a:r>
              <a:rPr lang="es-ES" b="1" err="1"/>
              <a:t>way</a:t>
            </a:r>
            <a:r>
              <a:rPr lang="es-ES" b="1"/>
              <a:t> </a:t>
            </a:r>
            <a:r>
              <a:rPr lang="es-ES" b="1" err="1"/>
              <a:t>coupling</a:t>
            </a:r>
            <a:endParaRPr lang="es-ES" b="1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02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E02C-648C-3BDE-7D28-540A5B72D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676" y="1322002"/>
            <a:ext cx="7256328" cy="1459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236051-5518-15D3-9AB1-D7D7F84284C2}"/>
              </a:ext>
            </a:extLst>
          </p:cNvPr>
          <p:cNvSpPr txBox="1"/>
          <p:nvPr/>
        </p:nvSpPr>
        <p:spPr>
          <a:xfrm>
            <a:off x="6959353" y="2938559"/>
            <a:ext cx="3164972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Velocity lines in </a:t>
            </a:r>
            <a:r>
              <a:rPr lang="en-US" sz="15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34179"/>
            <a:chOff x="6696468" y="3062864"/>
            <a:chExt cx="3768237" cy="3393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132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streamlines from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 algn="ctr">
                <a:lnSpc>
                  <a:spcPct val="114000"/>
                </a:lnSpc>
              </a:pP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FB6F824-CE2B-7284-1F13-79270F73C309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Flow deformation after hit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Velocity decrease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Vortex shedding behind the building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Velocity increases at the edges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A16AE6-F6EE-06DD-ABC9-7E616F50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8AC3B-4663-1E13-3360-D2F94250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9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2CF568-0C93-4A6E-5AC3-C39EB194BFCC}"/>
              </a:ext>
            </a:extLst>
          </p:cNvPr>
          <p:cNvGrpSpPr/>
          <p:nvPr/>
        </p:nvGrpSpPr>
        <p:grpSpPr>
          <a:xfrm>
            <a:off x="5493503" y="1231140"/>
            <a:ext cx="6306093" cy="5231704"/>
            <a:chOff x="5428613" y="1236015"/>
            <a:chExt cx="6306093" cy="52317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488433" y="6226563"/>
              <a:ext cx="4186453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3: Mean velocities and turbulence intensities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4C2BB8-7E53-CBCA-6636-ECAD3380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613" y="1236015"/>
              <a:ext cx="6306093" cy="496824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1488D3-C240-03F3-30E1-F4CF49F15FE1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No influence at H and 2H in front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0 velocity at 0 height due to no-slip BC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Turbulence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Deformed wind profile behind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89A46D-F1EB-481E-37A7-F6B2EA3F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4D073-5064-2B3D-F47C-ED9FF33E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66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F13E5F-F6B8-D950-1723-71F8BD4DB62D}"/>
              </a:ext>
            </a:extLst>
          </p:cNvPr>
          <p:cNvGrpSpPr/>
          <p:nvPr/>
        </p:nvGrpSpPr>
        <p:grpSpPr>
          <a:xfrm>
            <a:off x="6128592" y="1493596"/>
            <a:ext cx="5717330" cy="4488769"/>
            <a:chOff x="6490312" y="1729110"/>
            <a:chExt cx="4946760" cy="33274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312" y="1729110"/>
              <a:ext cx="4946760" cy="2969924"/>
            </a:xfrm>
            <a:prstGeom prst="rect">
              <a:avLst/>
            </a:prstGeom>
            <a:ln w="889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7338051" y="4877795"/>
              <a:ext cx="3251283" cy="1787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streamlines from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7CD760-8EA4-6825-3D63-3583685F5E3C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Increase wind pressure at the edge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Focused on the upper part of the edge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Under pressure region at the back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Gradient pressure decrease on the sides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8E1EBA-38C2-1B87-DB1E-AFBF2393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2218A-2182-0252-4F53-7890EDE5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62345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Mean pressure coefficients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9D9460-22B1-1CF7-1175-77BAF3F7CDE0}"/>
              </a:ext>
            </a:extLst>
          </p:cNvPr>
          <p:cNvGrpSpPr/>
          <p:nvPr/>
        </p:nvGrpSpPr>
        <p:grpSpPr>
          <a:xfrm>
            <a:off x="5950778" y="1027700"/>
            <a:ext cx="5570344" cy="4802600"/>
            <a:chOff x="220538" y="1734842"/>
            <a:chExt cx="5570344" cy="48026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826725-7050-77D1-5886-23F0CDE1A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57" y="1734842"/>
              <a:ext cx="5343525" cy="1409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C19C718-FDDF-6F2B-0259-043939FFD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19" y="3218159"/>
              <a:ext cx="5257800" cy="990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2D7F269-E8F5-ED8A-BDA3-FFEFBEBA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38" y="4331790"/>
              <a:ext cx="5570344" cy="102611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FE77708-E736-18D0-33E1-A0B9ED23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794" y="5519037"/>
              <a:ext cx="5438087" cy="101840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04D7901-28DF-9A2B-1297-D3A9391F6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8" y="3189243"/>
            <a:ext cx="4650495" cy="2674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1079734" y="6008030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Pressure assessment lines locations.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2</a:t>
            </a: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4 assessment lines on the building at the height of 0.6H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85C9CD-524B-861A-8D48-EB233730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619FF6-4C76-756C-86FA-3A5B189B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527A0C-1DC8-FBC8-7DC1-0F14A47B5772}"/>
              </a:ext>
            </a:extLst>
          </p:cNvPr>
          <p:cNvGrpSpPr/>
          <p:nvPr/>
        </p:nvGrpSpPr>
        <p:grpSpPr>
          <a:xfrm>
            <a:off x="4913676" y="1350971"/>
            <a:ext cx="7256328" cy="1828745"/>
            <a:chOff x="5187053" y="1313869"/>
            <a:chExt cx="6658869" cy="1630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F7E02C-648C-3BDE-7D28-540A5B72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7053" y="1313869"/>
              <a:ext cx="6658869" cy="12496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236051-5518-15D3-9AB1-D7D7F84284C2}"/>
                </a:ext>
              </a:extLst>
            </p:cNvPr>
            <p:cNvSpPr txBox="1"/>
            <p:nvPr/>
          </p:nvSpPr>
          <p:spPr>
            <a:xfrm>
              <a:off x="7064297" y="2729167"/>
              <a:ext cx="2904380" cy="2149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lines in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34179"/>
            <a:chOff x="6696468" y="3062864"/>
            <a:chExt cx="3768237" cy="3393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132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streamlines from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 algn="ctr">
                <a:lnSpc>
                  <a:spcPct val="114000"/>
                </a:lnSpc>
              </a:pP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C40792-1335-FB05-0B0C-CE438D378CA1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Less turbulence at the 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16823C-61BA-383A-2F9A-62A6437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99B8E-E902-750D-8265-80B88C3A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0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464059" y="6201531"/>
            <a:ext cx="418645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Mean velocities and turbulence intensities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F60C1-D04D-14A1-89AC-A6B620780DEB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Less turbulence at the back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B45D2E-D114-87F5-2476-E06E4944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97" y="1161064"/>
            <a:ext cx="6234176" cy="49759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4979C-2FCC-E82C-C8D2-CA2BD029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FBB5C-E23B-80E2-AB57-FEB1611E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24F54-991C-6DB6-CE0A-BFF07E0C3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778" y="1416517"/>
            <a:ext cx="5436344" cy="3804411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186925" y="5855169"/>
            <a:ext cx="372931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Velocity streamlines from </a:t>
            </a:r>
            <a:r>
              <a:rPr lang="en-US" sz="15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6C0A5-0A5C-A24B-AE30-BB00DD8F1FD2}"/>
              </a:ext>
            </a:extLst>
          </p:cNvPr>
          <p:cNvSpPr txBox="1"/>
          <p:nvPr/>
        </p:nvSpPr>
        <p:spPr>
          <a:xfrm>
            <a:off x="670879" y="2154869"/>
            <a:ext cx="4740108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No focus on the upper part of the edge due to simplified geometry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9A8DBC-2918-52E4-B9E2-3E98D8A7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B7648-B46E-198A-7937-753EC416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50">
                <a:latin typeface="Arial"/>
                <a:cs typeface="Arial"/>
              </a:rPr>
              <a:t>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9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9215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Mean pressure coefficients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5" y="5940055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Pressure assessment lines locations.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4 assessment lines on the building at the height of 0.6H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90E8F4-A2E2-A25E-1F42-8FFF8900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9" y="3210925"/>
            <a:ext cx="4143375" cy="2619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19773E-9F83-D408-3684-79BFDE80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232" y="1161064"/>
            <a:ext cx="5819775" cy="4791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7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F1EC21-04E9-3FE8-761B-63C5CF9A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9405C-3121-291F-0D9E-7811C8EB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6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945C7F-5381-86DE-9F92-78312BC7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8" y="2002973"/>
            <a:ext cx="11345332" cy="336731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Structural, Terrain, and Wind Information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Summary of Eurocode-based Calculations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Geometry Simplifications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 err="1"/>
              <a:t>GiD</a:t>
            </a:r>
            <a:r>
              <a:rPr lang="en-US" sz="2100"/>
              <a:t> and </a:t>
            </a:r>
            <a:r>
              <a:rPr lang="en-US" sz="2100" err="1"/>
              <a:t>Kratos</a:t>
            </a:r>
            <a:r>
              <a:rPr lang="en-US" sz="2100"/>
              <a:t> Model Setup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Simulation 1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Simulation 2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Conclusions</a:t>
            </a:r>
          </a:p>
          <a:p>
            <a:pPr>
              <a:lnSpc>
                <a:spcPct val="200000"/>
              </a:lnSpc>
            </a:pPr>
            <a:r>
              <a:rPr lang="en-US" sz="2100"/>
              <a:t>APPENDIX</a:t>
            </a:r>
          </a:p>
          <a:p>
            <a:pPr marL="457200" indent="-457200">
              <a:buFont typeface="+mj-lt"/>
              <a:buAutoNum type="arabicPeriod"/>
            </a:pPr>
            <a:endParaRPr lang="en-US" sz="2100"/>
          </a:p>
          <a:p>
            <a:pPr marL="457200" indent="-457200">
              <a:buFont typeface="+mj-lt"/>
              <a:buAutoNum type="arabicPeriod"/>
            </a:pPr>
            <a:endParaRPr lang="en-US" sz="2100"/>
          </a:p>
          <a:p>
            <a:pPr marL="457200" indent="-457200">
              <a:buFont typeface="+mj-lt"/>
              <a:buAutoNum type="arabicPeriod"/>
            </a:pPr>
            <a:endParaRPr lang="en-US" sz="2100"/>
          </a:p>
          <a:p>
            <a:pPr marL="457200" indent="-457200">
              <a:buFont typeface="+mj-lt"/>
              <a:buAutoNum type="arabicPeriod"/>
            </a:pPr>
            <a:endParaRPr lang="en-US" sz="21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DB772-908A-096B-A7E3-7E1174C1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8" y="1266973"/>
            <a:ext cx="11345332" cy="510909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A50804-66F5-82DC-092A-9DA57C03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50" y="1050663"/>
            <a:ext cx="4421946" cy="55165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C83C1-6BCD-CA8C-BBA3-876E1AAE81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4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Base forces and moments analysis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585474" y="5940055"/>
            <a:ext cx="479267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Forces and moments in x-direction simulation 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4" y="5940055"/>
            <a:ext cx="5152416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Forces and moments in x-direction simulation 1.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366D0-71E9-1217-0008-00AB12E7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99" y="1729542"/>
            <a:ext cx="5317608" cy="4152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41317B-E451-B4DC-1FD4-480207F30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95" y="1768915"/>
            <a:ext cx="5410017" cy="3932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F85E54-2371-5F69-7ABC-DCAB828E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B0854-6038-BF9C-604D-013A8BBF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2F6CA-F5A5-4ABE-21E6-E7E6C87A6349}"/>
              </a:ext>
            </a:extLst>
          </p:cNvPr>
          <p:cNvSpPr txBox="1"/>
          <p:nvPr/>
        </p:nvSpPr>
        <p:spPr>
          <a:xfrm>
            <a:off x="670878" y="2154869"/>
            <a:ext cx="11460317" cy="3818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>
                <a:cs typeface="Arial"/>
              </a:rPr>
              <a:t>Wind behavior around the Bank of America Plaza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Eurocode-based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Two CFD simulations</a:t>
            </a:r>
          </a:p>
          <a:p>
            <a:pPr>
              <a:lnSpc>
                <a:spcPct val="150000"/>
              </a:lnSpc>
            </a:pPr>
            <a:endParaRPr lang="en-US" sz="210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100">
                <a:cs typeface="Arial"/>
              </a:rPr>
              <a:t>The effect of the building shape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Wind pressure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Velocity speed and deformation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Base forces and moments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65BE2-AAC3-1492-5969-D1D4266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6D0A3-CCFE-1FAD-9CA5-FF00DB64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1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APPENDIX: Eurocode Values: WNW/ENE and 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251D-6294-AD21-6B33-490525DD6EEC}"/>
              </a:ext>
            </a:extLst>
          </p:cNvPr>
          <p:cNvSpPr txBox="1"/>
          <p:nvPr/>
        </p:nvSpPr>
        <p:spPr>
          <a:xfrm>
            <a:off x="414883" y="4792754"/>
            <a:ext cx="5199000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1: </a:t>
            </a:r>
            <a:r>
              <a:rPr lang="fr-FR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Eurocode values for dominant direction: WNW / ENE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D02C3-32A6-A05E-7240-DBD1D661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9" y="2514600"/>
            <a:ext cx="4640505" cy="205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217D8-8A9F-8890-1A5A-883AC1CA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68" y="2493376"/>
            <a:ext cx="4640506" cy="2078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B3535-0DF3-D08D-304D-8BECD4F34F4A}"/>
              </a:ext>
            </a:extLst>
          </p:cNvPr>
          <p:cNvSpPr txBox="1"/>
          <p:nvPr/>
        </p:nvSpPr>
        <p:spPr>
          <a:xfrm>
            <a:off x="6853168" y="4702430"/>
            <a:ext cx="4733100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2: </a:t>
            </a:r>
            <a:r>
              <a:rPr lang="fr-FR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Eurocode values for non-dominant direction: W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091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9D7B38-4D30-87CE-6D38-475EBFCBC2D8}"/>
              </a:ext>
            </a:extLst>
          </p:cNvPr>
          <p:cNvGrpSpPr/>
          <p:nvPr/>
        </p:nvGrpSpPr>
        <p:grpSpPr>
          <a:xfrm>
            <a:off x="560702" y="2992693"/>
            <a:ext cx="5229709" cy="2259254"/>
            <a:chOff x="420526" y="2244519"/>
            <a:chExt cx="3922282" cy="1694440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75C97F09-E879-B417-ABA6-1D098586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6087" y="2244519"/>
              <a:ext cx="1946721" cy="1351699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424E8B42-B472-8AD9-F764-2F4EC4FE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26" y="2244519"/>
              <a:ext cx="1975561" cy="13516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166065-C65E-7833-C06A-E7EE8B90D9C6}"/>
                </a:ext>
              </a:extLst>
            </p:cNvPr>
            <p:cNvSpPr txBox="1"/>
            <p:nvPr/>
          </p:nvSpPr>
          <p:spPr>
            <a:xfrm>
              <a:off x="1750489" y="3681774"/>
              <a:ext cx="176523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err="1">
                  <a:latin typeface="+mn-lt"/>
                </a:rPr>
                <a:t>Simulation</a:t>
              </a:r>
              <a:r>
                <a:rPr lang="es-ES" sz="2133">
                  <a:latin typeface="+mn-lt"/>
                </a:rPr>
                <a:t> 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9BD407-2EA0-25A7-CE27-183ABB306477}"/>
              </a:ext>
            </a:extLst>
          </p:cNvPr>
          <p:cNvGrpSpPr/>
          <p:nvPr/>
        </p:nvGrpSpPr>
        <p:grpSpPr>
          <a:xfrm>
            <a:off x="6096000" y="2992693"/>
            <a:ext cx="5256403" cy="2259254"/>
            <a:chOff x="4572000" y="2244519"/>
            <a:chExt cx="3942302" cy="1694440"/>
          </a:xfrm>
        </p:grpSpPr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F1C67A79-FA8A-7A81-5C86-5B5E32A67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244519"/>
              <a:ext cx="1966739" cy="1351699"/>
            </a:xfrm>
            <a:prstGeom prst="rect">
              <a:avLst/>
            </a:prstGeom>
          </p:spPr>
        </p:pic>
        <p:pic>
          <p:nvPicPr>
            <p:cNvPr id="16" name="Picture 15" descr="Chart, histogram&#10;&#10;Description automatically generated">
              <a:extLst>
                <a:ext uri="{FF2B5EF4-FFF2-40B4-BE49-F238E27FC236}">
                  <a16:creationId xmlns:a16="http://schemas.microsoft.com/office/drawing/2014/main" id="{21FBBBD8-69D1-12AA-ABF5-B2C45A151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8740" y="2244519"/>
              <a:ext cx="1975562" cy="13520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9DDFE-87C9-20CA-9B20-9E1CFF3E79CC}"/>
                </a:ext>
              </a:extLst>
            </p:cNvPr>
            <p:cNvSpPr txBox="1"/>
            <p:nvPr/>
          </p:nvSpPr>
          <p:spPr>
            <a:xfrm>
              <a:off x="5912420" y="3681774"/>
              <a:ext cx="176523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err="1">
                  <a:latin typeface="+mn-lt"/>
                </a:rPr>
                <a:t>Simulation</a:t>
              </a:r>
              <a:r>
                <a:rPr lang="es-ES" sz="2133">
                  <a:latin typeface="+mn-lt"/>
                </a:rPr>
                <a:t> 2</a:t>
              </a:r>
            </a:p>
          </p:txBody>
        </p:sp>
      </p:grpSp>
      <p:sp>
        <p:nvSpPr>
          <p:cNvPr id="7" name="Titel 2">
            <a:extLst>
              <a:ext uri="{FF2B5EF4-FFF2-40B4-BE49-F238E27FC236}">
                <a16:creationId xmlns:a16="http://schemas.microsoft.com/office/drawing/2014/main" id="{0D04B7B2-6459-F0BB-7B78-91EFBAC59300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APPENDIX: Mesh quality</a:t>
            </a:r>
          </a:p>
        </p:txBody>
      </p:sp>
    </p:spTree>
    <p:extLst>
      <p:ext uri="{BB962C8B-B14F-4D97-AF65-F5344CB8AC3E}">
        <p14:creationId xmlns:p14="http://schemas.microsoft.com/office/powerpoint/2010/main" val="320178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</a:t>
            </a:r>
            <a:r>
              <a:rPr lang="en-US" err="1"/>
              <a:t>Castedo</a:t>
            </a:r>
            <a:r>
              <a:rPr lang="en-US"/>
              <a:t>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APPENDIX: Loads at Base and </a:t>
            </a:r>
            <a:r>
              <a:rPr lang="en-US" sz="2900" err="1">
                <a:latin typeface="Arial"/>
                <a:cs typeface="Arial"/>
              </a:rPr>
              <a:t>SDoF</a:t>
            </a:r>
            <a:r>
              <a:rPr lang="en-US" sz="2900">
                <a:latin typeface="Arial"/>
                <a:cs typeface="Arial"/>
              </a:rPr>
              <a:t>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251D-6294-AD21-6B33-490525DD6EEC}"/>
              </a:ext>
            </a:extLst>
          </p:cNvPr>
          <p:cNvSpPr txBox="1"/>
          <p:nvPr/>
        </p:nvSpPr>
        <p:spPr>
          <a:xfrm>
            <a:off x="4174362" y="5762868"/>
            <a:ext cx="4448529" cy="2458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4: Generalized values for </a:t>
            </a:r>
            <a:r>
              <a:rPr lang="en-GB" sz="15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SDoF</a:t>
            </a:r>
            <a:r>
              <a:rPr lang="en-GB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 representation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1274E-2829-2BFD-462A-AB8C0B9E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946571"/>
            <a:ext cx="7240010" cy="111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4669F-EEC4-EA28-6F5C-85774CF6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63" y="3809233"/>
            <a:ext cx="6792273" cy="1781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BEAF3-7733-18A1-917A-B999B9096E5C}"/>
              </a:ext>
            </a:extLst>
          </p:cNvPr>
          <p:cNvSpPr txBox="1"/>
          <p:nvPr/>
        </p:nvSpPr>
        <p:spPr>
          <a:xfrm>
            <a:off x="4017045" y="3132717"/>
            <a:ext cx="4792678" cy="50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3: Shear force and bending moment at base of building due to dominant wind according to codes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817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APPENDIX: Base forces and moments analysis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251D-6294-AD21-6B33-490525DD6EEC}"/>
              </a:ext>
            </a:extLst>
          </p:cNvPr>
          <p:cNvSpPr txBox="1"/>
          <p:nvPr/>
        </p:nvSpPr>
        <p:spPr>
          <a:xfrm>
            <a:off x="6585474" y="5940055"/>
            <a:ext cx="479267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Figure: Forces and moments in y-direction simulation 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1A817-47D4-4220-54B6-93DF076CD69E}"/>
              </a:ext>
            </a:extLst>
          </p:cNvPr>
          <p:cNvSpPr txBox="1"/>
          <p:nvPr/>
        </p:nvSpPr>
        <p:spPr>
          <a:xfrm>
            <a:off x="943584" y="5940055"/>
            <a:ext cx="5152416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Figure: Forces and moments in y-direction simulation 1.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1BD2763-50CA-EC9F-AD32-B77E019D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99" y="1787524"/>
            <a:ext cx="5317608" cy="40369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425E88-3202-D608-F558-ADCC42BE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6" y="1768915"/>
            <a:ext cx="5267435" cy="39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The Structure 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7AFCD15-3EC7-E649-932A-295A7746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8" y="1809100"/>
            <a:ext cx="7374367" cy="4426396"/>
          </a:xfrm>
        </p:spPr>
        <p:txBody>
          <a:bodyPr lIns="91440" tIns="45720" rIns="91440" bIns="45720" anchor="t"/>
          <a:lstStyle/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Height: </a:t>
            </a:r>
            <a:r>
              <a:rPr lang="en-US" sz="2100" b="1">
                <a:cs typeface="Arial"/>
              </a:rPr>
              <a:t>311.8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Base: </a:t>
            </a:r>
            <a:r>
              <a:rPr lang="en-US" sz="2100" b="1">
                <a:cs typeface="Arial"/>
              </a:rPr>
              <a:t>50x50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Floors: </a:t>
            </a:r>
            <a:r>
              <a:rPr lang="en-US" sz="2100" b="1">
                <a:cs typeface="Arial"/>
              </a:rPr>
              <a:t>55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b="1">
                <a:cs typeface="Arial"/>
              </a:rPr>
              <a:t>Core-shear wall</a:t>
            </a:r>
            <a:r>
              <a:rPr lang="en-US" sz="2100">
                <a:cs typeface="Arial"/>
              </a:rPr>
              <a:t> structure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Material: Concrete-Steel Composite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Material/structural properties from CYK4 (based on </a:t>
            </a:r>
            <a:r>
              <a:rPr lang="en-US" sz="2100" b="1">
                <a:cs typeface="Arial"/>
              </a:rPr>
              <a:t>benchmark case</a:t>
            </a:r>
            <a:r>
              <a:rPr lang="en-US" sz="2100">
                <a:cs typeface="Arial"/>
              </a:rPr>
              <a:t> by the CAARC) 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Year completed: 1992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602C3-7E64-17A0-3D7C-D4CC3688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3C4A7-908B-5BC3-0F18-396F2DE0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46399219-567B-F493-49F3-697614187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24540" r="21694" b="19754"/>
          <a:stretch/>
        </p:blipFill>
        <p:spPr>
          <a:xfrm>
            <a:off x="8012105" y="1161063"/>
            <a:ext cx="3304704" cy="5074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D05617-95A0-65E1-5125-450D771A2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6" t="6160" r="20526" b="3857"/>
          <a:stretch/>
        </p:blipFill>
        <p:spPr>
          <a:xfrm>
            <a:off x="4966050" y="1200513"/>
            <a:ext cx="2652123" cy="26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2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Location and wind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F16A-CB4A-E363-BDAB-5F9586CF2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21" y="1263679"/>
            <a:ext cx="4899189" cy="433064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8232-34B0-2BE3-288F-6C1DDA2C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</p:spPr>
            <p:txBody>
              <a:bodyPr lIns="91440" tIns="45720" rIns="91440" bIns="45720" anchor="t"/>
              <a:lstStyle/>
              <a:p>
                <a:pPr>
                  <a:lnSpc>
                    <a:spcPct val="150000"/>
                  </a:lnSpc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Location:</a:t>
                </a:r>
              </a:p>
              <a:p>
                <a:pPr marL="285750" indent="-285750">
                  <a:lnSpc>
                    <a:spcPct val="150000"/>
                  </a:lnSpc>
                  <a:buFont typeface="Arial,Sans-Serif" panose="020B0604020202020204" pitchFamily="34" charset="0"/>
                  <a:buChar char="•"/>
                </a:pP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Midtown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Atlanta, Georgia, USA</a:t>
                </a: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Terrain type: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IV</a:t>
                </a:r>
              </a:p>
              <a:p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Wind conditions: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Dominant wind from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WNW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and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ENE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to the sides</a:t>
                </a:r>
              </a:p>
              <a:p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𝟔𝟕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</m:oMath>
                </a14:m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𝟐𝟗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𝟓</m:t>
                    </m:r>
                    <m:f>
                      <m:f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>
                  <a:solidFill>
                    <a:schemeClr val="tx1"/>
                  </a:solidFill>
                  <a:cs typeface="Arial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Considerable wind from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W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acting on the edge</a:t>
                </a:r>
              </a:p>
              <a:p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𝟐𝟏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𝟖𝟒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</m:t>
                        </m:r>
                      </m:num>
                      <m:den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𝟏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>
                  <a:solidFill>
                    <a:schemeClr val="tx1"/>
                  </a:solidFill>
                  <a:cs typeface="Arial"/>
                </a:endParaRPr>
              </a:p>
              <a:p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E04D1CEB-CAAC-AE78-65F5-1D85D358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B0E6B0FD-E77C-D750-D66D-EA64C86EF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64" y="1161064"/>
            <a:ext cx="5414409" cy="51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7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Eurocode-based Calculations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7AFCD15-3EC7-E649-932A-295A7746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887" y="1891144"/>
            <a:ext cx="1659367" cy="1310205"/>
          </a:xfrm>
        </p:spPr>
        <p:txBody>
          <a:bodyPr lIns="91440" tIns="45720" rIns="91440" bIns="45720" anchor="t"/>
          <a:lstStyle/>
          <a:p>
            <a:endParaRPr lang="en-US" sz="21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602C3-7E64-17A0-3D7C-D4CC3688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3C4A7-908B-5BC3-0F18-396F2DE0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contenido 4">
                <a:extLst>
                  <a:ext uri="{FF2B5EF4-FFF2-40B4-BE49-F238E27FC236}">
                    <a16:creationId xmlns:a16="http://schemas.microsoft.com/office/drawing/2014/main" id="{39D2C1F3-56AC-C5CC-1DC1-DDABB9938D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806" y="1756125"/>
                <a:ext cx="7823712" cy="4633037"/>
              </a:xfrm>
            </p:spPr>
            <p:txBody>
              <a:bodyPr lIns="91440" tIns="45720" rIns="91440" bIns="45720" anchor="t"/>
              <a:lstStyle>
                <a:lvl1pPr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945" indent="-234945"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80472" indent="-245527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7061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52476" indent="-234945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100" b="1">
                    <a:cs typeface="Arial"/>
                  </a:rPr>
                  <a:t>ALONGWIND</a:t>
                </a:r>
                <a:r>
                  <a:rPr lang="en-US" sz="2100">
                    <a:cs typeface="Arial"/>
                  </a:rPr>
                  <a:t> RESPONSE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Atmospheric boundary layer profile (mean/gust)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Turbulence intensity profile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Length scale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100">
                    <a:cs typeface="Arial"/>
                  </a:rPr>
                  <a:t> factor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100" b="1">
                    <a:cs typeface="Arial"/>
                  </a:rPr>
                  <a:t>ACROSSWIND</a:t>
                </a:r>
                <a:r>
                  <a:rPr lang="en-US" sz="2100">
                    <a:cs typeface="Arial"/>
                  </a:rPr>
                  <a:t> RESPONSE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Critical vortex shedding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&lt;1.25⋅</m:t>
                    </m:r>
                    <m:sSub>
                      <m:sSubPr>
                        <m:ctrlPr>
                          <a:rPr lang="es-E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s-ES" sz="2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ea typeface="Calibri" panose="020F0502020204030204" pitchFamily="34" charset="0"/>
                    <a:cs typeface="Times New Roman" panose="02020603050405020304" pitchFamily="18" charset="0"/>
                  </a:rPr>
                  <a:t>Galloping critical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𝐶𝐺</m:t>
                        </m:r>
                      </m:sub>
                    </m:sSub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&gt;1,25⋅</m:t>
                    </m:r>
                    <m:sSub>
                      <m:sSubPr>
                        <m:ctrlPr>
                          <a:rPr lang="es-E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sz="2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0,7&lt;</m:t>
                    </m:r>
                    <m:f>
                      <m:fPr>
                        <m:ctrlPr>
                          <a:rPr lang="es-ES" sz="21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den>
                    </m:f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s-ES" sz="21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1.5</m:t>
                    </m:r>
                  </m:oMath>
                </a14:m>
                <a:endParaRPr lang="es-ES" sz="2100" b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" sz="21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FORCES AND MOMENTS AT BASE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100" b="1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SDoF</a:t>
                </a:r>
                <a:r>
                  <a:rPr lang="es-ES" sz="2100" b="1">
                    <a:ea typeface="Calibri" panose="020F0502020204030204" pitchFamily="34" charset="0"/>
                    <a:cs typeface="Times New Roman" panose="02020603050405020304" pitchFamily="18" charset="0"/>
                  </a:rPr>
                  <a:t> SYSTEM GEN. MASS, STIFFNESS, DAMPING</a:t>
                </a:r>
                <a:endParaRPr lang="es-ES" sz="21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100"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</p:txBody>
          </p:sp>
        </mc:Choice>
        <mc:Fallback>
          <p:sp>
            <p:nvSpPr>
              <p:cNvPr id="6" name="Marcador de contenido 4">
                <a:extLst>
                  <a:ext uri="{FF2B5EF4-FFF2-40B4-BE49-F238E27FC236}">
                    <a16:creationId xmlns:a16="http://schemas.microsoft.com/office/drawing/2014/main" id="{39D2C1F3-56AC-C5CC-1DC1-DDABB9938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6" y="1756125"/>
                <a:ext cx="7823712" cy="46330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BF2A15D-7E8E-0571-EA56-65A4711DE47B}"/>
              </a:ext>
            </a:extLst>
          </p:cNvPr>
          <p:cNvGrpSpPr/>
          <p:nvPr/>
        </p:nvGrpSpPr>
        <p:grpSpPr>
          <a:xfrm>
            <a:off x="8239990" y="1161064"/>
            <a:ext cx="3451420" cy="5066618"/>
            <a:chOff x="8217441" y="1161064"/>
            <a:chExt cx="3200677" cy="48926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58985B-8347-ECA5-8DB1-93C4D208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441" y="1161064"/>
              <a:ext cx="3200677" cy="44504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350A7E-CFFB-545D-65B2-0244A5A5FC1A}"/>
                </a:ext>
              </a:extLst>
            </p:cNvPr>
            <p:cNvSpPr txBox="1"/>
            <p:nvPr/>
          </p:nvSpPr>
          <p:spPr>
            <a:xfrm>
              <a:off x="8313613" y="5684422"/>
              <a:ext cx="30083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Simplified structure 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3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47F82C-C7EB-8CCC-53BF-DE719340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86" y="177109"/>
            <a:ext cx="1371597" cy="59256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AE908-DC00-FB8D-2A0B-28A106539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1CC7C-B525-756F-39FC-06C64FD36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05" y="788353"/>
            <a:ext cx="1668195" cy="529629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9B2F9-F224-7320-38C7-468BEB9EA3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BF17B-2D7A-166B-78F1-2873D91E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014" y="940583"/>
            <a:ext cx="1668193" cy="516213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703B4-D333-F815-6C0B-BA8E9C68DDC1}"/>
              </a:ext>
            </a:extLst>
          </p:cNvPr>
          <p:cNvGrpSpPr/>
          <p:nvPr/>
        </p:nvGrpSpPr>
        <p:grpSpPr>
          <a:xfrm>
            <a:off x="942968" y="1111045"/>
            <a:ext cx="10035993" cy="3979008"/>
            <a:chOff x="707225" y="833284"/>
            <a:chExt cx="7526995" cy="2984256"/>
          </a:xfrm>
        </p:grpSpPr>
        <p:pic>
          <p:nvPicPr>
            <p:cNvPr id="15" name="Picture 14" descr="A picture containing indoor, stationary&#10;&#10;Description automatically generated">
              <a:extLst>
                <a:ext uri="{FF2B5EF4-FFF2-40B4-BE49-F238E27FC236}">
                  <a16:creationId xmlns:a16="http://schemas.microsoft.com/office/drawing/2014/main" id="{1C75F780-1084-5FD9-1C36-CEAA18D68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341" y="833284"/>
              <a:ext cx="2216879" cy="141145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E31BD2-F2F5-C9F1-97C0-EBE6DE51D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0896" y="833284"/>
              <a:ext cx="2022157" cy="139582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9E209A-5433-A842-6527-A8ED6473E926}"/>
                </a:ext>
              </a:extLst>
            </p:cNvPr>
            <p:cNvSpPr/>
            <p:nvPr/>
          </p:nvSpPr>
          <p:spPr>
            <a:xfrm>
              <a:off x="707225" y="3436729"/>
              <a:ext cx="440889" cy="3808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06D412-5FFE-79C6-13ED-43840EA1614A}"/>
                </a:ext>
              </a:extLst>
            </p:cNvPr>
            <p:cNvCxnSpPr>
              <a:cxnSpLocks/>
              <a:stCxn id="18" idx="7"/>
            </p:cNvCxnSpPr>
            <p:nvPr/>
          </p:nvCxnSpPr>
          <p:spPr>
            <a:xfrm flipV="1">
              <a:off x="1083547" y="2229109"/>
              <a:ext cx="2137349" cy="1263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AFFAB4-BDDB-CA8A-5C6E-D7D4B3DF2054}"/>
                </a:ext>
              </a:extLst>
            </p:cNvPr>
            <p:cNvCxnSpPr>
              <a:cxnSpLocks/>
              <a:stCxn id="30" idx="7"/>
            </p:cNvCxnSpPr>
            <p:nvPr/>
          </p:nvCxnSpPr>
          <p:spPr>
            <a:xfrm flipV="1">
              <a:off x="2180354" y="2252550"/>
              <a:ext cx="3836987" cy="1239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FBBF28-56FB-625D-8F72-1F320836F79C}"/>
                </a:ext>
              </a:extLst>
            </p:cNvPr>
            <p:cNvSpPr/>
            <p:nvPr/>
          </p:nvSpPr>
          <p:spPr>
            <a:xfrm>
              <a:off x="1804032" y="3436728"/>
              <a:ext cx="440889" cy="3808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6C5D99-0967-D970-3D69-ECB79CF23F87}"/>
              </a:ext>
            </a:extLst>
          </p:cNvPr>
          <p:cNvGrpSpPr/>
          <p:nvPr/>
        </p:nvGrpSpPr>
        <p:grpSpPr>
          <a:xfrm>
            <a:off x="3687099" y="1404758"/>
            <a:ext cx="7291861" cy="3396431"/>
            <a:chOff x="3497318" y="814924"/>
            <a:chExt cx="5468896" cy="2547323"/>
          </a:xfrm>
        </p:grpSpPr>
        <p:pic>
          <p:nvPicPr>
            <p:cNvPr id="36" name="Picture 35" descr="A picture containing building, ceiling, court, roof&#10;&#10;Description automatically generated">
              <a:extLst>
                <a:ext uri="{FF2B5EF4-FFF2-40B4-BE49-F238E27FC236}">
                  <a16:creationId xmlns:a16="http://schemas.microsoft.com/office/drawing/2014/main" id="{02BD4DE2-8A71-824C-B663-7A5F8E12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7784" y="831424"/>
              <a:ext cx="3778430" cy="2528113"/>
            </a:xfrm>
            <a:prstGeom prst="rect">
              <a:avLst/>
            </a:prstGeom>
          </p:spPr>
        </p:pic>
        <p:pic>
          <p:nvPicPr>
            <p:cNvPr id="38" name="Picture 37" descr="A tall building with a pointy top&#10;&#10;Description automatically generated with low confidence">
              <a:extLst>
                <a:ext uri="{FF2B5EF4-FFF2-40B4-BE49-F238E27FC236}">
                  <a16:creationId xmlns:a16="http://schemas.microsoft.com/office/drawing/2014/main" id="{DDD1BF7E-C14D-B979-326E-3A29DEA1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97318" y="814924"/>
              <a:ext cx="1693238" cy="254732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C42084-B398-DE7B-124F-51ABF84607D1}"/>
              </a:ext>
            </a:extLst>
          </p:cNvPr>
          <p:cNvGrpSpPr/>
          <p:nvPr/>
        </p:nvGrpSpPr>
        <p:grpSpPr>
          <a:xfrm>
            <a:off x="1715211" y="670557"/>
            <a:ext cx="9083327" cy="5896455"/>
            <a:chOff x="1286408" y="502917"/>
            <a:chExt cx="6812495" cy="4422341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BA5545A-DBFE-CD44-9B00-3653F7D9D5E5}"/>
                </a:ext>
              </a:extLst>
            </p:cNvPr>
            <p:cNvSpPr/>
            <p:nvPr/>
          </p:nvSpPr>
          <p:spPr>
            <a:xfrm>
              <a:off x="3675973" y="4070065"/>
              <a:ext cx="1707817" cy="85519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/>
                <a:t>.</a:t>
              </a:r>
              <a:r>
                <a:rPr lang="es-ES" err="1"/>
                <a:t>ifc</a:t>
              </a:r>
              <a:r>
                <a:rPr lang="es-ES"/>
                <a:t> </a:t>
              </a:r>
              <a:r>
                <a:rPr lang="es-ES" err="1"/>
                <a:t>format</a:t>
              </a:r>
              <a:endParaRPr lang="es-ES"/>
            </a:p>
          </p:txBody>
        </p:sp>
        <p:pic>
          <p:nvPicPr>
            <p:cNvPr id="42" name="Picture 4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C4509E1-823F-9E4F-5272-0B41710B2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6408" y="4338448"/>
              <a:ext cx="1707817" cy="346364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1C74497B-895D-E787-E421-E31F92747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39479" y="3989294"/>
              <a:ext cx="931910" cy="931910"/>
            </a:xfrm>
            <a:prstGeom prst="rect">
              <a:avLst/>
            </a:prstGeom>
          </p:spPr>
        </p:pic>
        <p:pic>
          <p:nvPicPr>
            <p:cNvPr id="46" name="Picture 45" descr="Background pattern&#10;&#10;Description automatically generated">
              <a:extLst>
                <a:ext uri="{FF2B5EF4-FFF2-40B4-BE49-F238E27FC236}">
                  <a16:creationId xmlns:a16="http://schemas.microsoft.com/office/drawing/2014/main" id="{A825AF66-7C70-BB2B-FFA1-97DDFCBB0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988"/>
            <a:stretch/>
          </p:blipFill>
          <p:spPr>
            <a:xfrm>
              <a:off x="6953875" y="513366"/>
              <a:ext cx="1145028" cy="3319727"/>
            </a:xfrm>
            <a:prstGeom prst="rect">
              <a:avLst/>
            </a:prstGeom>
          </p:spPr>
        </p:pic>
        <p:pic>
          <p:nvPicPr>
            <p:cNvPr id="48" name="Picture 47" descr="Background pattern&#10;&#10;Description automatically generated">
              <a:extLst>
                <a:ext uri="{FF2B5EF4-FFF2-40B4-BE49-F238E27FC236}">
                  <a16:creationId xmlns:a16="http://schemas.microsoft.com/office/drawing/2014/main" id="{E21F61DE-9A20-E6F8-41EA-A79342C3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27459" y="502917"/>
              <a:ext cx="1031127" cy="3340627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CDE30-685B-CF53-B322-1C9BD981E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Difficult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get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exact</a:t>
            </a:r>
            <a:r>
              <a:rPr lang="es-ES"/>
              <a:t> </a:t>
            </a:r>
            <a:r>
              <a:rPr lang="es-ES" err="1"/>
              <a:t>dimensions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building</a:t>
            </a: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Model</a:t>
            </a:r>
            <a:r>
              <a:rPr lang="es-ES"/>
              <a:t> </a:t>
            </a:r>
            <a:r>
              <a:rPr lang="es-ES" err="1"/>
              <a:t>obtained</a:t>
            </a:r>
            <a:r>
              <a:rPr lang="es-ES"/>
              <a:t> </a:t>
            </a:r>
            <a:r>
              <a:rPr lang="es-ES" err="1"/>
              <a:t>from</a:t>
            </a:r>
            <a:r>
              <a:rPr lang="es-ES"/>
              <a:t> 3D </a:t>
            </a:r>
            <a:r>
              <a:rPr lang="es-ES" err="1"/>
              <a:t>Warehouse</a:t>
            </a: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Model</a:t>
            </a:r>
            <a:r>
              <a:rPr lang="es-ES"/>
              <a:t> </a:t>
            </a:r>
            <a:r>
              <a:rPr lang="es-ES" err="1"/>
              <a:t>scaled</a:t>
            </a:r>
            <a:r>
              <a:rPr lang="es-ES"/>
              <a:t> </a:t>
            </a:r>
            <a:r>
              <a:rPr lang="es-ES" err="1"/>
              <a:t>based</a:t>
            </a:r>
            <a:r>
              <a:rPr lang="es-ES"/>
              <a:t> </a:t>
            </a:r>
            <a:r>
              <a:rPr lang="es-ES" err="1"/>
              <a:t>on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height</a:t>
            </a:r>
            <a:r>
              <a:rPr lang="es-ES"/>
              <a:t>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Simplifications</a:t>
            </a:r>
            <a:r>
              <a:rPr lang="es-ES"/>
              <a:t> </a:t>
            </a:r>
            <a:r>
              <a:rPr lang="es-ES" err="1"/>
              <a:t>made</a:t>
            </a:r>
            <a:endParaRPr lang="es-ES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446F0EB-A110-E850-FE48-2A5103DA37C7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1288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95062E-6 L -0.56042 0.096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21" y="481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-0.43993 0.1348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7" y="672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L -0.31979 0.12253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61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4AA7FD-96B4-D4E0-EB39-76564AD95B74}"/>
              </a:ext>
            </a:extLst>
          </p:cNvPr>
          <p:cNvGrpSpPr/>
          <p:nvPr/>
        </p:nvGrpSpPr>
        <p:grpSpPr>
          <a:xfrm>
            <a:off x="1273634" y="539246"/>
            <a:ext cx="9910909" cy="5821799"/>
            <a:chOff x="955225" y="404434"/>
            <a:chExt cx="7433182" cy="4366349"/>
          </a:xfrm>
        </p:grpSpPr>
        <p:pic>
          <p:nvPicPr>
            <p:cNvPr id="6" name="Picture 5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C9E25FA5-8793-250D-4DA7-D356D80C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6212" y="404434"/>
              <a:ext cx="5342904" cy="4334632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505412-35E6-95F3-F390-DD372C198A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4135" y="1653873"/>
              <a:ext cx="3693381" cy="1606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CDD6C97-2F9E-B3AC-BCE8-823BCD513077}"/>
                </a:ext>
              </a:extLst>
            </p:cNvPr>
            <p:cNvCxnSpPr>
              <a:cxnSpLocks/>
            </p:cNvCxnSpPr>
            <p:nvPr/>
          </p:nvCxnSpPr>
          <p:spPr>
            <a:xfrm>
              <a:off x="3244135" y="3260037"/>
              <a:ext cx="1447135" cy="15107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B848765-9130-2DAA-1514-8EF6D327C34D}"/>
                </a:ext>
              </a:extLst>
            </p:cNvPr>
            <p:cNvCxnSpPr>
              <a:cxnSpLocks/>
            </p:cNvCxnSpPr>
            <p:nvPr/>
          </p:nvCxnSpPr>
          <p:spPr>
            <a:xfrm>
              <a:off x="6937516" y="1653873"/>
              <a:ext cx="1450891" cy="15266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BDE442-6F63-7156-3B13-EDFAAC68BED1}"/>
                </a:ext>
              </a:extLst>
            </p:cNvPr>
            <p:cNvCxnSpPr/>
            <p:nvPr/>
          </p:nvCxnSpPr>
          <p:spPr>
            <a:xfrm>
              <a:off x="3697361" y="3057001"/>
              <a:ext cx="1101253" cy="115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3CBB01-8021-D0C8-7828-B08694699707}"/>
                </a:ext>
              </a:extLst>
            </p:cNvPr>
            <p:cNvCxnSpPr/>
            <p:nvPr/>
          </p:nvCxnSpPr>
          <p:spPr>
            <a:xfrm>
              <a:off x="5546367" y="2254340"/>
              <a:ext cx="1101253" cy="115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D0B82A-F1C5-71C3-282D-A25D73A04DD2}"/>
                </a:ext>
              </a:extLst>
            </p:cNvPr>
            <p:cNvCxnSpPr>
              <a:cxnSpLocks/>
            </p:cNvCxnSpPr>
            <p:nvPr/>
          </p:nvCxnSpPr>
          <p:spPr>
            <a:xfrm>
              <a:off x="4863620" y="2563384"/>
              <a:ext cx="811585" cy="81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731405-17AE-98F5-2903-0C441CC3AC59}"/>
                </a:ext>
              </a:extLst>
            </p:cNvPr>
            <p:cNvCxnSpPr>
              <a:cxnSpLocks/>
            </p:cNvCxnSpPr>
            <p:nvPr/>
          </p:nvCxnSpPr>
          <p:spPr>
            <a:xfrm>
              <a:off x="3932508" y="2958974"/>
              <a:ext cx="836994" cy="879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890105D-833A-5B8A-BCBE-8577277C7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4234429"/>
              <a:ext cx="906449" cy="41708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B491DA-5BDE-D9A9-B4AE-9877798A6847}"/>
                </a:ext>
              </a:extLst>
            </p:cNvPr>
            <p:cNvCxnSpPr>
              <a:cxnSpLocks/>
            </p:cNvCxnSpPr>
            <p:nvPr/>
          </p:nvCxnSpPr>
          <p:spPr>
            <a:xfrm>
              <a:off x="4149838" y="2854940"/>
              <a:ext cx="1671429" cy="1744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4629C04-9959-C7DF-A8D7-AAFB95708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534" y="3919357"/>
              <a:ext cx="464742" cy="227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C36837-39D5-A5E2-3ADF-E90B52177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9035" y="3006769"/>
              <a:ext cx="2750502" cy="122766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A00DA0-9F11-B623-9B7C-4F051B723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083" y="3666389"/>
              <a:ext cx="233843" cy="11843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071100-BF23-A970-4879-9688F284A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979" y="3300780"/>
              <a:ext cx="1357993" cy="62561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0F629F7-9085-7664-9DB7-194EEF45B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668" y="3338081"/>
              <a:ext cx="721816" cy="3350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BEED8C-86DA-1CCC-5568-D26A6C59A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4133" y="3724956"/>
              <a:ext cx="2202424" cy="96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1F328D-56BE-9700-8F68-8E13A70DB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225" y="2778967"/>
              <a:ext cx="1861743" cy="803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652F295-5CB3-0873-DD50-83D11E52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890" y="2816381"/>
              <a:ext cx="1492105" cy="64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7C52EE-001B-977E-91BF-029B69C0F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8097" y="3317733"/>
              <a:ext cx="1492105" cy="64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338F593-F90F-CD18-57D3-68B894E48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1696" y="2861231"/>
              <a:ext cx="1198246" cy="5287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7658CA-4A0D-4AA8-CF2A-4DCA9A14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6188" y="3064008"/>
              <a:ext cx="1257665" cy="549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D146D4-5138-D1F7-AD90-29E38EFEDE57}"/>
                </a:ext>
              </a:extLst>
            </p:cNvPr>
            <p:cNvCxnSpPr/>
            <p:nvPr/>
          </p:nvCxnSpPr>
          <p:spPr>
            <a:xfrm>
              <a:off x="1282165" y="3428721"/>
              <a:ext cx="834896" cy="10105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7D6DEC3-9AB1-4860-3409-F8A4028798A3}"/>
                </a:ext>
              </a:extLst>
            </p:cNvPr>
            <p:cNvCxnSpPr>
              <a:cxnSpLocks/>
            </p:cNvCxnSpPr>
            <p:nvPr/>
          </p:nvCxnSpPr>
          <p:spPr>
            <a:xfrm>
              <a:off x="2083943" y="3410410"/>
              <a:ext cx="422400" cy="52356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83A317B-B5BC-2ABA-FD52-3CAC33DA4B3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882" y="3362051"/>
              <a:ext cx="142188" cy="1966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7A5688-C67A-FDB9-36B7-BCBF4F9BF7D8}"/>
                </a:ext>
              </a:extLst>
            </p:cNvPr>
            <p:cNvSpPr txBox="1"/>
            <p:nvPr/>
          </p:nvSpPr>
          <p:spPr>
            <a:xfrm rot="20140604">
              <a:off x="6447372" y="3390209"/>
              <a:ext cx="870264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3000 (12H)</a:t>
              </a:r>
              <a:endParaRPr lang="es-ES" sz="2133">
                <a:latin typeface="+mn-lt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B3ED469-650A-B72F-8C08-118904BAFFDA}"/>
                </a:ext>
              </a:extLst>
            </p:cNvPr>
            <p:cNvSpPr txBox="1"/>
            <p:nvPr/>
          </p:nvSpPr>
          <p:spPr>
            <a:xfrm rot="20140604">
              <a:off x="4674252" y="4255999"/>
              <a:ext cx="696892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1000 (4H)</a:t>
              </a:r>
              <a:endParaRPr lang="es-ES" sz="2133">
                <a:latin typeface="+mn-lt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B233CE3-6F0C-C4C1-D8F0-400B4E594BA1}"/>
                </a:ext>
              </a:extLst>
            </p:cNvPr>
            <p:cNvSpPr txBox="1"/>
            <p:nvPr/>
          </p:nvSpPr>
          <p:spPr>
            <a:xfrm rot="20140604">
              <a:off x="5592966" y="3421207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1500</a:t>
              </a:r>
              <a:endParaRPr lang="es-ES" sz="2133">
                <a:latin typeface="+mn-lt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29A90F8-901D-8006-683B-A1E033455E96}"/>
                </a:ext>
              </a:extLst>
            </p:cNvPr>
            <p:cNvSpPr txBox="1"/>
            <p:nvPr/>
          </p:nvSpPr>
          <p:spPr>
            <a:xfrm rot="20140604">
              <a:off x="5124287" y="3269297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750</a:t>
              </a:r>
              <a:endParaRPr lang="es-ES" sz="2133">
                <a:latin typeface="+mn-lt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4EE0500-B777-7A9D-52AF-2B6F001F8A84}"/>
                </a:ext>
              </a:extLst>
            </p:cNvPr>
            <p:cNvSpPr txBox="1"/>
            <p:nvPr/>
          </p:nvSpPr>
          <p:spPr>
            <a:xfrm rot="20140604">
              <a:off x="4779467" y="3798328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500</a:t>
              </a:r>
              <a:endParaRPr lang="es-ES" sz="2133">
                <a:latin typeface="+mn-lt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EEF09E4-7762-D5FA-ECED-DA46C5505BB9}"/>
                </a:ext>
              </a:extLst>
            </p:cNvPr>
            <p:cNvSpPr txBox="1"/>
            <p:nvPr/>
          </p:nvSpPr>
          <p:spPr>
            <a:xfrm rot="20140604">
              <a:off x="4647370" y="3538235"/>
              <a:ext cx="328451" cy="168796"/>
            </a:xfrm>
            <a:prstGeom prst="rect">
              <a:avLst/>
            </a:prstGeom>
            <a:solidFill>
              <a:srgbClr val="FFFFFF">
                <a:alpha val="49020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250</a:t>
              </a:r>
              <a:endParaRPr lang="es-ES" sz="2133">
                <a:latin typeface="+mn-lt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C4ECCC-7A8C-E9D2-8C7A-7E2AE4A49739}"/>
                </a:ext>
              </a:extLst>
            </p:cNvPr>
            <p:cNvSpPr txBox="1"/>
            <p:nvPr/>
          </p:nvSpPr>
          <p:spPr>
            <a:xfrm rot="3039378">
              <a:off x="1586169" y="3949627"/>
              <a:ext cx="624607" cy="168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1500 (6H)</a:t>
              </a:r>
              <a:endParaRPr lang="es-ES" sz="2133">
                <a:latin typeface="+mn-lt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EDC264F-92A4-7A0B-ADF9-7DC86C044F37}"/>
                </a:ext>
              </a:extLst>
            </p:cNvPr>
            <p:cNvSpPr txBox="1"/>
            <p:nvPr/>
          </p:nvSpPr>
          <p:spPr>
            <a:xfrm rot="3039378">
              <a:off x="2173626" y="3639698"/>
              <a:ext cx="576469" cy="168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1000</a:t>
              </a:r>
              <a:endParaRPr lang="es-ES" sz="2133">
                <a:latin typeface="+mn-lt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AC2B870-111B-2E2B-5B72-252E57859ED3}"/>
                </a:ext>
              </a:extLst>
            </p:cNvPr>
            <p:cNvSpPr txBox="1"/>
            <p:nvPr/>
          </p:nvSpPr>
          <p:spPr>
            <a:xfrm rot="3572796">
              <a:off x="2764899" y="3371230"/>
              <a:ext cx="328451" cy="168797"/>
            </a:xfrm>
            <a:prstGeom prst="rect">
              <a:avLst/>
            </a:prstGeom>
            <a:solidFill>
              <a:srgbClr val="FFFFFF">
                <a:alpha val="49020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500</a:t>
              </a:r>
              <a:endParaRPr lang="es-ES" sz="2133">
                <a:latin typeface="+mn-lt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Subdomain</a:t>
            </a:r>
            <a:r>
              <a:rPr lang="es-ES"/>
              <a:t> boxes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3B980F2-5F4B-E812-709E-3AA7AAD5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57" y="2731054"/>
            <a:ext cx="9552091" cy="2319357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29B4E14B-413A-ACDF-3161-AF9BA0CA1D54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(Subdomains)</a:t>
            </a:r>
          </a:p>
        </p:txBody>
      </p:sp>
    </p:spTree>
    <p:extLst>
      <p:ext uri="{BB962C8B-B14F-4D97-AF65-F5344CB8AC3E}">
        <p14:creationId xmlns:p14="http://schemas.microsoft.com/office/powerpoint/2010/main" val="40724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Subdomain</a:t>
            </a:r>
            <a:r>
              <a:rPr lang="es-ES"/>
              <a:t> boxes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F77D785-78A9-4C6B-92F6-4DF1065F22A2}"/>
              </a:ext>
            </a:extLst>
          </p:cNvPr>
          <p:cNvGrpSpPr/>
          <p:nvPr/>
        </p:nvGrpSpPr>
        <p:grpSpPr>
          <a:xfrm>
            <a:off x="1950141" y="2571015"/>
            <a:ext cx="7803459" cy="3677387"/>
            <a:chOff x="1462606" y="1928261"/>
            <a:chExt cx="5852594" cy="2758040"/>
          </a:xfrm>
        </p:grpSpPr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02B9A714-7C84-331F-50E4-9B8BC2F98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2606" y="1928261"/>
              <a:ext cx="1331847" cy="2243239"/>
            </a:xfrm>
            <a:prstGeom prst="rect">
              <a:avLst/>
            </a:prstGeom>
          </p:spPr>
        </p:pic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72A2DE50-D9A4-A1BC-2D7F-8AA2C201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8789" y="1928402"/>
              <a:ext cx="932931" cy="2255798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041EA5-EE94-1D04-218A-98071914B4A5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67" y="4146102"/>
              <a:ext cx="4563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9B19AD-80BB-12A9-F7E4-E68ED63CCA64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67" y="1969905"/>
              <a:ext cx="4563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26EF5-F30B-27E8-1B5D-A892A1470717}"/>
                </a:ext>
              </a:extLst>
            </p:cNvPr>
            <p:cNvCxnSpPr/>
            <p:nvPr/>
          </p:nvCxnSpPr>
          <p:spPr>
            <a:xfrm>
              <a:off x="7145736" y="1969905"/>
              <a:ext cx="0" cy="21761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87E077-BB13-00A5-AE5A-4791F36A3590}"/>
                </a:ext>
              </a:extLst>
            </p:cNvPr>
            <p:cNvCxnSpPr/>
            <p:nvPr/>
          </p:nvCxnSpPr>
          <p:spPr>
            <a:xfrm>
              <a:off x="2397211" y="2051222"/>
              <a:ext cx="33822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E101A8-268E-DDCD-F019-ED2E92B21E7E}"/>
                </a:ext>
              </a:extLst>
            </p:cNvPr>
            <p:cNvCxnSpPr/>
            <p:nvPr/>
          </p:nvCxnSpPr>
          <p:spPr>
            <a:xfrm>
              <a:off x="4282499" y="2051222"/>
              <a:ext cx="0" cy="20948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504338-2A37-F104-A460-6DA187ADE42B}"/>
                </a:ext>
              </a:extLst>
            </p:cNvPr>
            <p:cNvSpPr txBox="1"/>
            <p:nvPr/>
          </p:nvSpPr>
          <p:spPr>
            <a:xfrm rot="16200000">
              <a:off x="3843285" y="26789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250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F1193B-0C85-E708-9865-B975C1750BA0}"/>
                </a:ext>
              </a:extLst>
            </p:cNvPr>
            <p:cNvSpPr txBox="1"/>
            <p:nvPr/>
          </p:nvSpPr>
          <p:spPr>
            <a:xfrm rot="16200000">
              <a:off x="6688775" y="2678947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260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17B484-2285-625D-22AF-598E26265CD2}"/>
                </a:ext>
              </a:extLst>
            </p:cNvPr>
            <p:cNvCxnSpPr/>
            <p:nvPr/>
          </p:nvCxnSpPr>
          <p:spPr>
            <a:xfrm>
              <a:off x="1495269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2B9AD63-B9C8-479E-C46A-3A5CAB8778A5}"/>
                </a:ext>
              </a:extLst>
            </p:cNvPr>
            <p:cNvCxnSpPr/>
            <p:nvPr/>
          </p:nvCxnSpPr>
          <p:spPr>
            <a:xfrm>
              <a:off x="2751667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859B68-1C3B-AA45-965E-2B864D155374}"/>
                </a:ext>
              </a:extLst>
            </p:cNvPr>
            <p:cNvCxnSpPr/>
            <p:nvPr/>
          </p:nvCxnSpPr>
          <p:spPr>
            <a:xfrm>
              <a:off x="6429530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6A8CFA-E3E6-96DA-5ECB-74F5FE164576}"/>
                </a:ext>
              </a:extLst>
            </p:cNvPr>
            <p:cNvCxnSpPr/>
            <p:nvPr/>
          </p:nvCxnSpPr>
          <p:spPr>
            <a:xfrm>
              <a:off x="5601323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5E7BC4-8192-FD0B-D23F-EB4A093D9A18}"/>
                </a:ext>
              </a:extLst>
            </p:cNvPr>
            <p:cNvCxnSpPr/>
            <p:nvPr/>
          </p:nvCxnSpPr>
          <p:spPr>
            <a:xfrm>
              <a:off x="1495269" y="4594486"/>
              <a:ext cx="125639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7AA3629-6E10-6433-E5CE-C8EA10310E12}"/>
                </a:ext>
              </a:extLst>
            </p:cNvPr>
            <p:cNvCxnSpPr/>
            <p:nvPr/>
          </p:nvCxnSpPr>
          <p:spPr>
            <a:xfrm>
              <a:off x="5601313" y="4594486"/>
              <a:ext cx="8282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BCC074-F675-4F1F-F909-52EC683F0549}"/>
                </a:ext>
              </a:extLst>
            </p:cNvPr>
            <p:cNvSpPr txBox="1"/>
            <p:nvPr/>
          </p:nvSpPr>
          <p:spPr>
            <a:xfrm>
              <a:off x="5825048" y="43300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100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D2B986-5A8A-AD42-BE16-6518F34EEFA3}"/>
                </a:ext>
              </a:extLst>
            </p:cNvPr>
            <p:cNvSpPr txBox="1"/>
            <p:nvPr/>
          </p:nvSpPr>
          <p:spPr>
            <a:xfrm>
              <a:off x="1935084" y="43300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150</a:t>
              </a:r>
            </a:p>
          </p:txBody>
        </p:sp>
      </p:grpSp>
      <p:sp>
        <p:nvSpPr>
          <p:cNvPr id="2" name="Titel 2">
            <a:extLst>
              <a:ext uri="{FF2B5EF4-FFF2-40B4-BE49-F238E27FC236}">
                <a16:creationId xmlns:a16="http://schemas.microsoft.com/office/drawing/2014/main" id="{6F297F56-20D1-35EC-3F9F-DC99EC3475FF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(Subdomains)</a:t>
            </a:r>
          </a:p>
        </p:txBody>
      </p:sp>
    </p:spTree>
    <p:extLst>
      <p:ext uri="{BB962C8B-B14F-4D97-AF65-F5344CB8AC3E}">
        <p14:creationId xmlns:p14="http://schemas.microsoft.com/office/powerpoint/2010/main" val="32073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9E25FA5-8793-250D-4DA7-D356D80C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16" y="539246"/>
            <a:ext cx="7123872" cy="57795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2D5CF7-C5FA-9AA7-954F-8538264A1456}"/>
              </a:ext>
            </a:extLst>
          </p:cNvPr>
          <p:cNvGrpSpPr/>
          <p:nvPr/>
        </p:nvGrpSpPr>
        <p:grpSpPr>
          <a:xfrm>
            <a:off x="4263829" y="1428682"/>
            <a:ext cx="5025832" cy="3698535"/>
            <a:chOff x="3197872" y="1071511"/>
            <a:chExt cx="3769374" cy="2773901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5E6A2A6-7A89-849F-F9E0-FAF7D3167982}"/>
                </a:ext>
              </a:extLst>
            </p:cNvPr>
            <p:cNvSpPr/>
            <p:nvPr/>
          </p:nvSpPr>
          <p:spPr>
            <a:xfrm rot="2718736">
              <a:off x="3695608" y="573775"/>
              <a:ext cx="2773901" cy="3769374"/>
            </a:xfrm>
            <a:prstGeom prst="parallelogram">
              <a:avLst>
                <a:gd name="adj" fmla="val 52343"/>
              </a:avLst>
            </a:prstGeom>
            <a:solidFill>
              <a:srgbClr val="92D050">
                <a:alpha val="6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003D0-7352-EAAE-78AA-B6423BEE2939}"/>
                </a:ext>
              </a:extLst>
            </p:cNvPr>
            <p:cNvSpPr txBox="1"/>
            <p:nvPr/>
          </p:nvSpPr>
          <p:spPr>
            <a:xfrm rot="20149562">
              <a:off x="4295771" y="1765707"/>
              <a:ext cx="2472123" cy="470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GROUND &amp; STRUCTURE. NON SLIP CONDITION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38F3D6-CB0C-F63D-86A9-D2AF8041025C}"/>
                </a:ext>
              </a:extLst>
            </p:cNvPr>
            <p:cNvSpPr/>
            <p:nvPr/>
          </p:nvSpPr>
          <p:spPr>
            <a:xfrm>
              <a:off x="4124444" y="2638595"/>
              <a:ext cx="85642" cy="274861"/>
            </a:xfrm>
            <a:prstGeom prst="rect">
              <a:avLst/>
            </a:prstGeom>
            <a:solidFill>
              <a:srgbClr val="6194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FFFCFF-9A2E-4064-5A3A-1B5C6B342952}"/>
              </a:ext>
            </a:extLst>
          </p:cNvPr>
          <p:cNvGrpSpPr/>
          <p:nvPr/>
        </p:nvGrpSpPr>
        <p:grpSpPr>
          <a:xfrm>
            <a:off x="8658067" y="764151"/>
            <a:ext cx="2776379" cy="2108359"/>
            <a:chOff x="6493550" y="573113"/>
            <a:chExt cx="2082284" cy="1581269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F98D328-80FF-94E9-07DD-B3D6B97A515D}"/>
                </a:ext>
              </a:extLst>
            </p:cNvPr>
            <p:cNvSpPr/>
            <p:nvPr/>
          </p:nvSpPr>
          <p:spPr>
            <a:xfrm rot="16200000">
              <a:off x="6158769" y="907894"/>
              <a:ext cx="1581269" cy="911707"/>
            </a:xfrm>
            <a:prstGeom prst="parallelogram">
              <a:avLst>
                <a:gd name="adj" fmla="val 105633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FB68B5-B960-38BD-32B5-D1F225DD9290}"/>
                </a:ext>
              </a:extLst>
            </p:cNvPr>
            <p:cNvSpPr txBox="1"/>
            <p:nvPr/>
          </p:nvSpPr>
          <p:spPr>
            <a:xfrm>
              <a:off x="7245859" y="696836"/>
              <a:ext cx="1329975" cy="7163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OUTLET.</a:t>
              </a:r>
            </a:p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ATMOSFERIC PRESSURE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4658E-1142-67C2-E571-0F81A5E7977A}"/>
              </a:ext>
            </a:extLst>
          </p:cNvPr>
          <p:cNvGrpSpPr/>
          <p:nvPr/>
        </p:nvGrpSpPr>
        <p:grpSpPr>
          <a:xfrm>
            <a:off x="3308725" y="1890232"/>
            <a:ext cx="6995281" cy="1988221"/>
            <a:chOff x="2481543" y="1417674"/>
            <a:chExt cx="5246461" cy="1491166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E06A1E3-EC93-6F00-B9E9-B3AC6604F6C3}"/>
                </a:ext>
              </a:extLst>
            </p:cNvPr>
            <p:cNvSpPr/>
            <p:nvPr/>
          </p:nvSpPr>
          <p:spPr>
            <a:xfrm rot="20188273">
              <a:off x="3416725" y="2357501"/>
              <a:ext cx="4311279" cy="551339"/>
            </a:xfrm>
            <a:prstGeom prst="parallelogram">
              <a:avLst>
                <a:gd name="adj" fmla="val 48138"/>
              </a:avLst>
            </a:prstGeom>
            <a:solidFill>
              <a:srgbClr val="FFC000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 sz="1867">
                  <a:solidFill>
                    <a:sysClr val="windowText" lastClr="000000"/>
                  </a:solidFill>
                </a:rPr>
                <a:t>WALL &amp; TOP. SLIP CONDITION</a:t>
              </a:r>
            </a:p>
            <a:p>
              <a:pPr algn="ctr">
                <a:lnSpc>
                  <a:spcPct val="114000"/>
                </a:lnSpc>
              </a:pPr>
              <a:endParaRPr lang="es-ES" sz="1867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AB3B818-D6DC-4497-887F-62431A66545A}"/>
                </a:ext>
              </a:extLst>
            </p:cNvPr>
            <p:cNvSpPr/>
            <p:nvPr/>
          </p:nvSpPr>
          <p:spPr>
            <a:xfrm rot="20188273">
              <a:off x="2481543" y="1417674"/>
              <a:ext cx="4311279" cy="551339"/>
            </a:xfrm>
            <a:prstGeom prst="parallelogram">
              <a:avLst>
                <a:gd name="adj" fmla="val 48138"/>
              </a:avLst>
            </a:prstGeom>
            <a:solidFill>
              <a:srgbClr val="FFC000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 sz="1867">
                  <a:solidFill>
                    <a:sysClr val="windowText" lastClr="000000"/>
                  </a:solidFill>
                </a:rPr>
                <a:t>WALL &amp; TOP. SLIP CONDITION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016E95-19CF-DCC0-E372-4C1B0B082676}"/>
              </a:ext>
            </a:extLst>
          </p:cNvPr>
          <p:cNvGrpSpPr/>
          <p:nvPr/>
        </p:nvGrpSpPr>
        <p:grpSpPr>
          <a:xfrm>
            <a:off x="1713783" y="2534731"/>
            <a:ext cx="3236912" cy="2809655"/>
            <a:chOff x="1285337" y="1901048"/>
            <a:chExt cx="2427684" cy="210724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E87E07E-B190-4AF0-EFEE-2FCF571BC2CB}"/>
                </a:ext>
              </a:extLst>
            </p:cNvPr>
            <p:cNvSpPr/>
            <p:nvPr/>
          </p:nvSpPr>
          <p:spPr>
            <a:xfrm rot="16200000">
              <a:off x="2466533" y="2517850"/>
              <a:ext cx="1581269" cy="911707"/>
            </a:xfrm>
            <a:prstGeom prst="parallelogram">
              <a:avLst>
                <a:gd name="adj" fmla="val 102355"/>
              </a:avLst>
            </a:prstGeom>
            <a:solidFill>
              <a:srgbClr val="FF0000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A5F6DA-BE2F-FA68-D670-27EC92384CBE}"/>
                </a:ext>
              </a:extLst>
            </p:cNvPr>
            <p:cNvSpPr txBox="1"/>
            <p:nvPr/>
          </p:nvSpPr>
          <p:spPr>
            <a:xfrm>
              <a:off x="2206212" y="3537535"/>
              <a:ext cx="1433881" cy="470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INLET. CUSTOM VELOCITY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C0CE84-5BF1-19C5-BA50-8BC5EB8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78" b="98352" l="6130" r="92529">
                          <a14:foregroundMark x1="92720" y1="36172" x2="91954" y2="44689"/>
                          <a14:foregroundMark x1="77203" y1="93407" x2="65900" y2="92399"/>
                          <a14:foregroundMark x1="75670" y1="98443" x2="75670" y2="98443"/>
                          <a14:foregroundMark x1="32184" y1="9158" x2="25862" y2="5769"/>
                          <a14:foregroundMark x1="9195" y1="66850" x2="6130" y2="679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480">
              <a:off x="1285337" y="1901048"/>
              <a:ext cx="978515" cy="2047010"/>
            </a:xfrm>
            <a:prstGeom prst="rect">
              <a:avLst/>
            </a:prstGeom>
          </p:spPr>
        </p:pic>
      </p:grpSp>
      <p:sp>
        <p:nvSpPr>
          <p:cNvPr id="14" name="Titel 2">
            <a:extLst>
              <a:ext uri="{FF2B5EF4-FFF2-40B4-BE49-F238E27FC236}">
                <a16:creationId xmlns:a16="http://schemas.microsoft.com/office/drawing/2014/main" id="{F8C08FB7-0E07-5842-9691-0F523D4E6FCD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(Boundary Conditions)</a:t>
            </a:r>
          </a:p>
          <a:p>
            <a:r>
              <a:rPr lang="en-US" sz="290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82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0A8C6FC-BD5A-4DF3-956F-DDE1AF1573D2}" vid="{B3241ED1-97E0-417C-BE4E-EA2DECB216AD}"/>
    </a:ext>
  </a:extLst>
</a:theme>
</file>

<file path=ppt/theme/theme10.xml><?xml version="1.0" encoding="utf-8"?>
<a:theme xmlns:a="http://schemas.openxmlformats.org/drawingml/2006/main" name="1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11.xml><?xml version="1.0" encoding="utf-8"?>
<a:theme xmlns:a="http://schemas.openxmlformats.org/drawingml/2006/main" name="1_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12.xml><?xml version="1.0" encoding="utf-8"?>
<a:theme xmlns:a="http://schemas.openxmlformats.org/drawingml/2006/main" name="1_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Theme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7C2EBB42-DC14-4AFD-871C-32CAF120AF68}" vid="{E8B53F76-6338-478A-BAA2-2B76A3475F6F}"/>
    </a:ext>
  </a:extLst>
</a:theme>
</file>

<file path=ppt/theme/theme8.xml><?xml version="1.0" encoding="utf-8"?>
<a:theme xmlns:a="http://schemas.openxmlformats.org/drawingml/2006/main" name="1_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9.xml><?xml version="1.0" encoding="utf-8"?>
<a:theme xmlns:a="http://schemas.openxmlformats.org/drawingml/2006/main" name="1_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3E43A9D40A7CD4C8F5DFE497032A1AB" ma:contentTypeVersion="8" ma:contentTypeDescription="Ein neues Dokument erstellen." ma:contentTypeScope="" ma:versionID="9a234ac076e8c6f742caff8e6a8b8a6c">
  <xsd:schema xmlns:xsd="http://www.w3.org/2001/XMLSchema" xmlns:xs="http://www.w3.org/2001/XMLSchema" xmlns:p="http://schemas.microsoft.com/office/2006/metadata/properties" xmlns:ns2="43e2550b-b80e-4b82-a6d7-81299625e541" xmlns:ns3="76f98747-4139-47f7-8a88-435db051dc40" targetNamespace="http://schemas.microsoft.com/office/2006/metadata/properties" ma:root="true" ma:fieldsID="0c289104d651569e3fbf91365dcaa3aa" ns2:_="" ns3:_="">
    <xsd:import namespace="43e2550b-b80e-4b82-a6d7-81299625e541"/>
    <xsd:import namespace="76f98747-4139-47f7-8a88-435db051dc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e2550b-b80e-4b82-a6d7-81299625e5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98747-4139-47f7-8a88-435db051dc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7D346F-7B79-4FF0-86D9-8DAC76ED361B}">
  <ds:schemaRefs>
    <ds:schemaRef ds:uri="43e2550b-b80e-4b82-a6d7-81299625e541"/>
    <ds:schemaRef ds:uri="76f98747-4139-47f7-8a88-435db051dc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046420-B8F2-462A-A5B5-0BBCA063ED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924004-BCBE-40FA-9EBF-FAED4FCAB63A}">
  <ds:schemaRefs>
    <ds:schemaRef ds:uri="43e2550b-b80e-4b82-a6d7-81299625e541"/>
    <ds:schemaRef ds:uri="76f98747-4139-47f7-8a88-435db051dc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1311</Words>
  <Application>Microsoft Office PowerPoint</Application>
  <PresentationFormat>Widescreen</PresentationFormat>
  <Paragraphs>291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</vt:lpstr>
      <vt:lpstr>Arial,Sans-Serif</vt:lpstr>
      <vt:lpstr>Calibri</vt:lpstr>
      <vt:lpstr>Cambria Math</vt:lpstr>
      <vt:lpstr>Symbol</vt:lpstr>
      <vt:lpstr>Theme1</vt:lpstr>
      <vt:lpstr>Titel 2</vt:lpstr>
      <vt:lpstr>Titel 3</vt:lpstr>
      <vt:lpstr>Inhalt</vt:lpstr>
      <vt:lpstr>Kapiteltrenner blau</vt:lpstr>
      <vt:lpstr>Kapiteltrenner schwarz</vt:lpstr>
      <vt:lpstr>Theme2</vt:lpstr>
      <vt:lpstr>1_Titel 2</vt:lpstr>
      <vt:lpstr>1_Titel 3</vt:lpstr>
      <vt:lpstr>1_Inhalt</vt:lpstr>
      <vt:lpstr>1_Kapiteltrenner blau</vt:lpstr>
      <vt:lpstr>1_Kapiteltrenner schwarz</vt:lpstr>
      <vt:lpstr>Structural Wind Engineering  Bank of America Plaza, Atlanta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Javad Mo</dc:creator>
  <cp:lastModifiedBy>Raul San Miguel Penas</cp:lastModifiedBy>
  <cp:revision>1</cp:revision>
  <dcterms:created xsi:type="dcterms:W3CDTF">2022-04-25T17:16:35Z</dcterms:created>
  <dcterms:modified xsi:type="dcterms:W3CDTF">2023-03-01T20:58:55Z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0x010100B3E43A9D40A7CD4C8F5DFE497032A1AB</vt:lpwstr>
  </property>
</Properties>
</file>